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14"/>
  </p:handoutMasterIdLst>
  <p:sldIdLst>
    <p:sldId id="283" r:id="rId4"/>
    <p:sldId id="315" r:id="rId5"/>
    <p:sldId id="274" r:id="rId6"/>
    <p:sldId id="316" r:id="rId7"/>
    <p:sldId id="331" r:id="rId8"/>
    <p:sldId id="330" r:id="rId9"/>
    <p:sldId id="302" r:id="rId10"/>
    <p:sldId id="333" r:id="rId11"/>
    <p:sldId id="304" r:id="rId12"/>
    <p:sldId id="31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96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A1A50A-BEC1-44CA-A6B0-16870BA128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8939B-7855-4686-B5F4-6217EDC4F5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86A8B-6C28-4F98-9E5F-92C1759ED2C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C8DED-1BD7-41C1-B946-0E499A0263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D1910-E5DE-42C6-BAF5-05E33B1BC9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7EE9F-72EE-4FA2-A005-A7963D54582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72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1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844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410BE4-3C5E-43B8-8434-8829CB38EFEC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A72D2-8DDC-4832-8E1A-5E6079DDB785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77B211F-304A-4E12-A07A-202247B172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E3FBE6D7-EF7F-47A8-89CB-23A37D837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F114C1C8-D2A1-4716-AE48-7A7DD92216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7201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27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8520" y="1830618"/>
            <a:ext cx="2716706" cy="432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90EF0-CEED-4A53-B844-4EE65FBA6C64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0EB6D2-B879-496E-A5EF-575D5374257B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66667A-BCF7-4F22-A620-8007DEC290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71B1C91-12C8-44EE-830D-F1FB142AC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4743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4">
            <a:extLst>
              <a:ext uri="{FF2B5EF4-FFF2-40B4-BE49-F238E27FC236}">
                <a16:creationId xmlns:a16="http://schemas.microsoft.com/office/drawing/2014/main" id="{DE92AE71-849C-4C5D-8BC3-63D1AD20C264}"/>
              </a:ext>
            </a:extLst>
          </p:cNvPr>
          <p:cNvGrpSpPr/>
          <p:nvPr userDrawn="1"/>
        </p:nvGrpSpPr>
        <p:grpSpPr>
          <a:xfrm>
            <a:off x="720076" y="1536177"/>
            <a:ext cx="3862162" cy="3037656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D0E32D3-7FAD-40AF-9518-E72C3AEAC5FF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BD8ABF-E4E6-471F-986A-C4EE494F7A1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5278CF-71CB-4FE8-B7ED-DAAA45C6791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7FAF83E-5E8E-4C78-A6BA-2CDBD881012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877B64-3C97-4D73-BE16-52CE9B25748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987417-78D5-491C-8E6A-188C225E73D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3DB0D5-7B53-40AF-92BC-8E5F127A3D0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41791F-5F7F-4B16-86E2-320FDFF01FC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CA01EEE8-1A00-420B-A9D7-046737460489}"/>
              </a:ext>
            </a:extLst>
          </p:cNvPr>
          <p:cNvGrpSpPr/>
          <p:nvPr userDrawn="1"/>
        </p:nvGrpSpPr>
        <p:grpSpPr>
          <a:xfrm>
            <a:off x="7624988" y="2977447"/>
            <a:ext cx="3862162" cy="3037656"/>
            <a:chOff x="2444748" y="555045"/>
            <a:chExt cx="7282048" cy="572745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F2C995-526A-4EB1-B4C9-1F6C1A508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87F308-9F56-41C4-B2ED-E364B83EB33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7A3EDE-4590-40C5-888A-D3B474B740A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0074FC-818E-4468-95AA-F42F7DC340D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1E1870-4715-463E-8873-E96187341BD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11437F7-9D98-4BE9-93CE-1A7DCF71FBF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022038-51F2-4CDE-95C2-5343CFB70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0F7F6F-3E37-44A1-86D4-35EFC13F5DA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554" y="1730073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6D1F2188-2B90-458D-B866-CF7EE47DCD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96362" y="3147364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CA4F7555-B08F-4024-B435-F4B03BF47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263284AA-C901-48FB-8B29-4C8F0687F5D8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C3D689E-28EE-438B-A23D-92EC82A7FA53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99B3A-24E5-4560-8124-DF3CBFC4979C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3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EA1BEB-CA23-4BDA-ABE4-1C3DD68D5A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76669" y="924448"/>
            <a:ext cx="5298456" cy="5009104"/>
          </a:xfrm>
          <a:custGeom>
            <a:avLst/>
            <a:gdLst>
              <a:gd name="connsiteX0" fmla="*/ 383512 w 4232031"/>
              <a:gd name="connsiteY0" fmla="*/ 152400 h 4000919"/>
              <a:gd name="connsiteX1" fmla="*/ 4232031 w 4232031"/>
              <a:gd name="connsiteY1" fmla="*/ 152400 h 4000919"/>
              <a:gd name="connsiteX2" fmla="*/ 4232031 w 4232031"/>
              <a:gd name="connsiteY2" fmla="*/ 4000919 h 4000919"/>
              <a:gd name="connsiteX3" fmla="*/ 0 w 4232031"/>
              <a:gd name="connsiteY3" fmla="*/ 0 h 4000919"/>
              <a:gd name="connsiteX4" fmla="*/ 3848519 w 4232031"/>
              <a:gd name="connsiteY4" fmla="*/ 3848519 h 4000919"/>
              <a:gd name="connsiteX5" fmla="*/ 0 w 4232031"/>
              <a:gd name="connsiteY5" fmla="*/ 3848519 h 4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2031" h="4000919">
                <a:moveTo>
                  <a:pt x="383512" y="152400"/>
                </a:moveTo>
                <a:lnTo>
                  <a:pt x="4232031" y="152400"/>
                </a:lnTo>
                <a:lnTo>
                  <a:pt x="4232031" y="4000919"/>
                </a:lnTo>
                <a:close/>
                <a:moveTo>
                  <a:pt x="0" y="0"/>
                </a:moveTo>
                <a:lnTo>
                  <a:pt x="3848519" y="3848519"/>
                </a:lnTo>
                <a:lnTo>
                  <a:pt x="0" y="38485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661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C59715-0591-4B9D-8DF3-CA84D8FBF8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6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25478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D07FC-15C4-4C6A-986D-9F8AF75556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83566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7E72DE7-6595-4BFA-8756-B9305A9898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41654" y="2672860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51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3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66858" y="364253"/>
            <a:ext cx="6012983" cy="3064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50CE873-3157-4ACA-9DEF-A3898679AE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86787" y="364253"/>
            <a:ext cx="3172650" cy="6056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7EDFA1B-E40C-4818-BE93-5913C50D0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66858" y="3627455"/>
            <a:ext cx="2902063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8A97DCE-D05A-4EB8-81BB-EFE1E828AD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81193" y="3627455"/>
            <a:ext cx="2898648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405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9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689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2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 flip="none" rotWithShape="1">
          <a:gsLst>
            <a:gs pos="0">
              <a:schemeClr val="bg1">
                <a:lumMod val="75000"/>
              </a:schemeClr>
            </a:gs>
            <a:gs pos="50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58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231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FC97D53-FA99-4CBD-AB1D-83FFB3BD488F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8A79FB9-F5E9-41A6-86D2-806115F5E6D1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3D248-C1F6-4A2E-BEBE-761B2FBA9433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5EAB53-0AB0-49A7-8A0C-0A9D85479EC0}"/>
              </a:ext>
            </a:extLst>
          </p:cNvPr>
          <p:cNvGrpSpPr/>
          <p:nvPr userDrawn="1"/>
        </p:nvGrpSpPr>
        <p:grpSpPr>
          <a:xfrm>
            <a:off x="10508830" y="5751672"/>
            <a:ext cx="1616495" cy="860583"/>
            <a:chOff x="3631780" y="1691976"/>
            <a:chExt cx="4859204" cy="25869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C8A9F-0142-4609-95F7-1A271547C803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CF3F67-0811-4C24-B10F-0D140D2AA63A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A3F13EE-C67A-4A94-8E09-F65FFC6AFA4A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9456DDD-1149-4AA4-8114-105A36EE6101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154FA3E-24E1-42E4-9A35-425F737CA35F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7D145-134C-4FE3-8FF9-BCEC4B6CA6BA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7A5171-079A-4D92-B321-8987F6E34CC2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BDD4EF-B3CB-4E3E-B303-0CD5F31B137E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D636DE-3F26-4E27-AD6D-B784D857AC99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36D5D76-54F7-4983-873A-E9249D9B27AA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632AEFC-348B-439E-A407-D68AA774B02B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EADCE84-13E0-496D-8C9D-04C0B9B6FB73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412BF7-6E8B-46D7-91C0-20C9A7951A5A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3FFB8D-4436-4398-8669-1B7030A860AD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A1C9E68-FE5B-4D06-BFD6-B836A0EE0D8A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1F6427-B46A-476C-A1FE-438921C33141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871897A-671A-4DF2-8FE8-89C3E46C5C41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3E5CC0-00B6-418D-B32A-99090DFF4E42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F72336-3F79-4A97-8B24-887979BA1BC4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4D2FE2-9428-49AD-8275-8646559047EA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BEA64-4E59-42CE-A307-A9B2FC69002A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EE78404-9AA0-4852-882C-49A3C9A44FC8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BABA818-FD93-46E2-B427-CAD3408031F7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5C9629-B030-43F5-99A7-C079CDBFC02E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24AA7-6811-4B16-8042-685AC7A7252C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1C50555-CD46-4DBA-A103-C149350D058C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1A46BE6-73B1-4DA6-91F3-F4D01E3522F8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74A065-0D8C-45A4-B697-1EAEE7EAEF03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3D2ADC-CE7F-4D56-BFEF-9BEA82F4E688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5FE209-5876-4F41-AAB8-A3922AB0EAC6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3F6FB3-A081-4A24-9993-4B481E0AEBBF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447CA1-2D32-4DA1-A223-78EF87674843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495D095-40B3-408D-92AE-BA75CA471A95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A82FE2-E2DD-431D-8D46-7855EDEAA3AE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2AD73A5-152E-4424-89CE-9BF6CBA0DB5D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097D85-AD29-468F-93DF-059351CB873C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AB19738-EE19-4B71-AF87-297FFDD95F5F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06252B-9018-4237-8DB9-10D51B4066CB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16686D-75D3-419F-AC85-6CA2FEEB76FB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17257E-496D-43B5-AF2E-E2A20B9FBD10}"/>
              </a:ext>
            </a:extLst>
          </p:cNvPr>
          <p:cNvGrpSpPr/>
          <p:nvPr userDrawn="1"/>
        </p:nvGrpSpPr>
        <p:grpSpPr>
          <a:xfrm>
            <a:off x="0" y="6593205"/>
            <a:ext cx="12192000" cy="283845"/>
            <a:chOff x="0" y="6593205"/>
            <a:chExt cx="12192000" cy="2838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9A48D2-D68F-4890-A42F-5BB72CFCCFD6}"/>
                </a:ext>
              </a:extLst>
            </p:cNvPr>
            <p:cNvSpPr/>
            <p:nvPr/>
          </p:nvSpPr>
          <p:spPr>
            <a:xfrm>
              <a:off x="0" y="6593205"/>
              <a:ext cx="12192000" cy="274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9F2605-0DF1-4906-A75E-0ED8566A8648}"/>
                </a:ext>
              </a:extLst>
            </p:cNvPr>
            <p:cNvSpPr/>
            <p:nvPr/>
          </p:nvSpPr>
          <p:spPr>
            <a:xfrm>
              <a:off x="0" y="6684645"/>
              <a:ext cx="1219200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E70C75D-A69D-47EF-91AF-4C580B47C566}"/>
                </a:ext>
              </a:extLst>
            </p:cNvPr>
            <p:cNvSpPr/>
            <p:nvPr/>
          </p:nvSpPr>
          <p:spPr>
            <a:xfrm>
              <a:off x="0" y="6785610"/>
              <a:ext cx="121920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14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DBDC731-CCCD-4C3D-A9AF-48F6234A2FDF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0FB6E0-B02A-4B89-A387-E6A49302804A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04D15E-A661-4B09-87F0-33BFFB2C63B4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08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548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54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gradFill>
          <a:gsLst>
            <a:gs pos="0">
              <a:schemeClr val="bg1">
                <a:lumMod val="90000"/>
              </a:schemeClr>
            </a:gs>
            <a:gs pos="100000">
              <a:schemeClr val="bg1">
                <a:lumMod val="8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68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4" r:id="rId2"/>
    <p:sldLayoutId id="2147483662" r:id="rId3"/>
    <p:sldLayoutId id="2147483675" r:id="rId4"/>
    <p:sldLayoutId id="2147483663" r:id="rId5"/>
    <p:sldLayoutId id="2147483658" r:id="rId6"/>
    <p:sldLayoutId id="2147483678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137F63E4-DCBB-4C17-AB53-DC6B351FCBA0}"/>
              </a:ext>
            </a:extLst>
          </p:cNvPr>
          <p:cNvSpPr txBox="1"/>
          <p:nvPr/>
        </p:nvSpPr>
        <p:spPr>
          <a:xfrm>
            <a:off x="0" y="426252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Projeto individual GIMP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A44C46-F1D0-42DF-96ED-E741EA43AB04}"/>
              </a:ext>
            </a:extLst>
          </p:cNvPr>
          <p:cNvSpPr txBox="1"/>
          <p:nvPr/>
        </p:nvSpPr>
        <p:spPr>
          <a:xfrm>
            <a:off x="0" y="5236628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Desporto Camera Municipal Caldas da Rainha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26568F-3DD6-4ECF-950B-85878942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93" y="1621372"/>
            <a:ext cx="1905266" cy="1905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60C2B5-7B19-4EA0-A921-D7F39E940CE0}"/>
              </a:ext>
            </a:extLst>
          </p:cNvPr>
          <p:cNvSpPr txBox="1"/>
          <p:nvPr/>
        </p:nvSpPr>
        <p:spPr>
          <a:xfrm>
            <a:off x="7788886" y="6408445"/>
            <a:ext cx="4402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Trabalho realizado por: José Fernandes Nº9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2D8D84-01FF-40B4-8021-6BD8416E2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85" y="107676"/>
            <a:ext cx="2819080" cy="5716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B95EF53-1E44-4861-A582-648677A97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4" y="-60215"/>
            <a:ext cx="1344679" cy="950844"/>
          </a:xfrm>
          <a:prstGeom prst="rect">
            <a:avLst/>
          </a:prstGeom>
        </p:spPr>
      </p:pic>
      <p:pic>
        <p:nvPicPr>
          <p:cNvPr id="2052" name="Picture 4" descr="Agrupamento de Escolas Raul Proença">
            <a:extLst>
              <a:ext uri="{FF2B5EF4-FFF2-40B4-BE49-F238E27FC236}">
                <a16:creationId xmlns:a16="http://schemas.microsoft.com/office/drawing/2014/main" id="{78CC6C2E-A757-46A1-AB66-1F29B054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59" y="124738"/>
            <a:ext cx="1965800" cy="5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5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chemeClr val="accent1"/>
            </a:gs>
            <a:gs pos="19000">
              <a:srgbClr val="FAFEFD"/>
            </a:gs>
            <a:gs pos="8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83DF4ED-BF48-4DC5-A39D-191989045D61}"/>
              </a:ext>
            </a:extLst>
          </p:cNvPr>
          <p:cNvSpPr/>
          <p:nvPr/>
        </p:nvSpPr>
        <p:spPr>
          <a:xfrm>
            <a:off x="1078193" y="1350235"/>
            <a:ext cx="3485262" cy="4761797"/>
          </a:xfrm>
          <a:custGeom>
            <a:avLst/>
            <a:gdLst>
              <a:gd name="connsiteX0" fmla="*/ 1500675 w 3485262"/>
              <a:gd name="connsiteY0" fmla="*/ 0 h 4761797"/>
              <a:gd name="connsiteX1" fmla="*/ 3374396 w 3485262"/>
              <a:gd name="connsiteY1" fmla="*/ 0 h 4761797"/>
              <a:gd name="connsiteX2" fmla="*/ 3485262 w 3485262"/>
              <a:gd name="connsiteY2" fmla="*/ 110866 h 4761797"/>
              <a:gd name="connsiteX3" fmla="*/ 3485262 w 3485262"/>
              <a:gd name="connsiteY3" fmla="*/ 4650931 h 4761797"/>
              <a:gd name="connsiteX4" fmla="*/ 3374396 w 3485262"/>
              <a:gd name="connsiteY4" fmla="*/ 4761797 h 4761797"/>
              <a:gd name="connsiteX5" fmla="*/ 110866 w 3485262"/>
              <a:gd name="connsiteY5" fmla="*/ 4761797 h 4761797"/>
              <a:gd name="connsiteX6" fmla="*/ 0 w 3485262"/>
              <a:gd name="connsiteY6" fmla="*/ 4650931 h 4761797"/>
              <a:gd name="connsiteX7" fmla="*/ 0 w 3485262"/>
              <a:gd name="connsiteY7" fmla="*/ 1277936 h 476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5262" h="4761797">
                <a:moveTo>
                  <a:pt x="1500675" y="0"/>
                </a:moveTo>
                <a:lnTo>
                  <a:pt x="3374396" y="0"/>
                </a:lnTo>
                <a:cubicBezTo>
                  <a:pt x="3435626" y="0"/>
                  <a:pt x="3485262" y="49636"/>
                  <a:pt x="3485262" y="110866"/>
                </a:cubicBezTo>
                <a:lnTo>
                  <a:pt x="3485262" y="4650931"/>
                </a:lnTo>
                <a:cubicBezTo>
                  <a:pt x="3485262" y="4712161"/>
                  <a:pt x="3435626" y="4761797"/>
                  <a:pt x="3374396" y="4761797"/>
                </a:cubicBezTo>
                <a:lnTo>
                  <a:pt x="110866" y="4761797"/>
                </a:lnTo>
                <a:cubicBezTo>
                  <a:pt x="49636" y="4761797"/>
                  <a:pt x="0" y="4712161"/>
                  <a:pt x="0" y="4650931"/>
                </a:cubicBezTo>
                <a:lnTo>
                  <a:pt x="0" y="1277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Conclusão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1D36A9-BCC1-4D3D-BDE3-259ABDE19705}"/>
              </a:ext>
            </a:extLst>
          </p:cNvPr>
          <p:cNvGrpSpPr/>
          <p:nvPr/>
        </p:nvGrpSpPr>
        <p:grpSpPr>
          <a:xfrm rot="2016550">
            <a:off x="4876734" y="1952790"/>
            <a:ext cx="569187" cy="4009091"/>
            <a:chOff x="9328729" y="540163"/>
            <a:chExt cx="908119" cy="63963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8B63AC-97F9-4EF8-919B-6C81711E6171}"/>
                </a:ext>
              </a:extLst>
            </p:cNvPr>
            <p:cNvSpPr/>
            <p:nvPr/>
          </p:nvSpPr>
          <p:spPr>
            <a:xfrm>
              <a:off x="9328729" y="1361755"/>
              <a:ext cx="601298" cy="40484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EB2F9-86BE-47E4-AF18-75BC6C3F30F1}"/>
                </a:ext>
              </a:extLst>
            </p:cNvPr>
            <p:cNvSpPr/>
            <p:nvPr/>
          </p:nvSpPr>
          <p:spPr>
            <a:xfrm>
              <a:off x="9955684" y="1357289"/>
              <a:ext cx="281164" cy="1572720"/>
            </a:xfrm>
            <a:custGeom>
              <a:avLst/>
              <a:gdLst>
                <a:gd name="connsiteX0" fmla="*/ 157495 w 281164"/>
                <a:gd name="connsiteY0" fmla="*/ 1288144 h 1572720"/>
                <a:gd name="connsiteX1" fmla="*/ 157495 w 281164"/>
                <a:gd name="connsiteY1" fmla="*/ 1568321 h 1572720"/>
                <a:gd name="connsiteX2" fmla="*/ 0 w 281164"/>
                <a:gd name="connsiteY2" fmla="*/ 1428232 h 1572720"/>
                <a:gd name="connsiteX3" fmla="*/ 26240 w 281164"/>
                <a:gd name="connsiteY3" fmla="*/ 8271 h 1572720"/>
                <a:gd name="connsiteX4" fmla="*/ 139097 w 281164"/>
                <a:gd name="connsiteY4" fmla="*/ 8271 h 1572720"/>
                <a:gd name="connsiteX5" fmla="*/ 139097 w 281164"/>
                <a:gd name="connsiteY5" fmla="*/ 191304 h 1572720"/>
                <a:gd name="connsiteX6" fmla="*/ 26240 w 281164"/>
                <a:gd name="connsiteY6" fmla="*/ 191304 h 1572720"/>
                <a:gd name="connsiteX7" fmla="*/ 190994 w 281164"/>
                <a:gd name="connsiteY7" fmla="*/ 0 h 1572720"/>
                <a:gd name="connsiteX8" fmla="*/ 281164 w 281164"/>
                <a:gd name="connsiteY8" fmla="*/ 0 h 1572720"/>
                <a:gd name="connsiteX9" fmla="*/ 281164 w 281164"/>
                <a:gd name="connsiteY9" fmla="*/ 1572720 h 1572720"/>
                <a:gd name="connsiteX10" fmla="*/ 190994 w 281164"/>
                <a:gd name="connsiteY10" fmla="*/ 1572720 h 15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164" h="1572720">
                  <a:moveTo>
                    <a:pt x="157495" y="1288144"/>
                  </a:moveTo>
                  <a:lnTo>
                    <a:pt x="157495" y="1568321"/>
                  </a:lnTo>
                  <a:lnTo>
                    <a:pt x="0" y="1428232"/>
                  </a:lnTo>
                  <a:close/>
                  <a:moveTo>
                    <a:pt x="26240" y="8271"/>
                  </a:moveTo>
                  <a:lnTo>
                    <a:pt x="139097" y="8271"/>
                  </a:lnTo>
                  <a:lnTo>
                    <a:pt x="139097" y="191304"/>
                  </a:lnTo>
                  <a:lnTo>
                    <a:pt x="26240" y="191304"/>
                  </a:lnTo>
                  <a:close/>
                  <a:moveTo>
                    <a:pt x="190994" y="0"/>
                  </a:moveTo>
                  <a:lnTo>
                    <a:pt x="281164" y="0"/>
                  </a:lnTo>
                  <a:lnTo>
                    <a:pt x="281164" y="1572720"/>
                  </a:lnTo>
                  <a:lnTo>
                    <a:pt x="190994" y="157272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40DC9BC6-B65D-4C6B-B6D9-1DF263D22D1D}"/>
                </a:ext>
              </a:extLst>
            </p:cNvPr>
            <p:cNvSpPr/>
            <p:nvPr/>
          </p:nvSpPr>
          <p:spPr>
            <a:xfrm>
              <a:off x="9514470" y="540163"/>
              <a:ext cx="229816" cy="77788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5E0FB5-946E-45A2-9979-6608E172FFDC}"/>
                </a:ext>
              </a:extLst>
            </p:cNvPr>
            <p:cNvSpPr/>
            <p:nvPr/>
          </p:nvSpPr>
          <p:spPr>
            <a:xfrm rot="10800000">
              <a:off x="9530840" y="6422420"/>
              <a:ext cx="197075" cy="514117"/>
            </a:xfrm>
            <a:prstGeom prst="triangl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86E22B54-C252-4827-9ED7-176C2E9337D5}"/>
                </a:ext>
              </a:extLst>
            </p:cNvPr>
            <p:cNvSpPr/>
            <p:nvPr/>
          </p:nvSpPr>
          <p:spPr>
            <a:xfrm rot="10800000">
              <a:off x="9328729" y="5453882"/>
              <a:ext cx="601299" cy="924828"/>
            </a:xfrm>
            <a:prstGeom prst="trapezoi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867F6C60-BC6A-461E-AAAE-A0AB6D48F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853" y="1386564"/>
            <a:ext cx="1454562" cy="1277937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B91B6E-4C22-41B7-B82F-86493F600CD8}"/>
              </a:ext>
            </a:extLst>
          </p:cNvPr>
          <p:cNvSpPr/>
          <p:nvPr/>
        </p:nvSpPr>
        <p:spPr>
          <a:xfrm>
            <a:off x="2809446" y="1801720"/>
            <a:ext cx="1371600" cy="136911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ACDB3C-485C-4A49-A403-B2C7BCCB8E82}"/>
              </a:ext>
            </a:extLst>
          </p:cNvPr>
          <p:cNvSpPr/>
          <p:nvPr/>
        </p:nvSpPr>
        <p:spPr>
          <a:xfrm>
            <a:off x="2809446" y="2061900"/>
            <a:ext cx="1371600" cy="136911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086AA28-1351-434B-B613-022A314CF011}"/>
              </a:ext>
            </a:extLst>
          </p:cNvPr>
          <p:cNvSpPr/>
          <p:nvPr/>
        </p:nvSpPr>
        <p:spPr>
          <a:xfrm>
            <a:off x="2809446" y="2322080"/>
            <a:ext cx="1371600" cy="136911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90EA7-31D5-42DD-A65D-CF9D7210BE2A}"/>
              </a:ext>
            </a:extLst>
          </p:cNvPr>
          <p:cNvSpPr txBox="1"/>
          <p:nvPr/>
        </p:nvSpPr>
        <p:spPr>
          <a:xfrm flipH="1">
            <a:off x="1141330" y="2682236"/>
            <a:ext cx="335898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Conclusão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315436-062B-4F96-9180-D2DEC2CA77ED}"/>
              </a:ext>
            </a:extLst>
          </p:cNvPr>
          <p:cNvGrpSpPr/>
          <p:nvPr/>
        </p:nvGrpSpPr>
        <p:grpSpPr>
          <a:xfrm>
            <a:off x="1586384" y="3335934"/>
            <a:ext cx="2468880" cy="517794"/>
            <a:chOff x="1586384" y="3455578"/>
            <a:chExt cx="2468880" cy="51779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ECC61C4-9874-4E0A-8348-4218EA908DF2}"/>
                </a:ext>
              </a:extLst>
            </p:cNvPr>
            <p:cNvSpPr/>
            <p:nvPr/>
          </p:nvSpPr>
          <p:spPr>
            <a:xfrm>
              <a:off x="1586384" y="3455578"/>
              <a:ext cx="2468880" cy="914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1412D3B-910D-4CDD-91AA-83AC7CF65493}"/>
                </a:ext>
              </a:extLst>
            </p:cNvPr>
            <p:cNvSpPr/>
            <p:nvPr/>
          </p:nvSpPr>
          <p:spPr>
            <a:xfrm>
              <a:off x="1586384" y="3668755"/>
              <a:ext cx="2468880" cy="914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301B13-CD03-4BE4-BD1F-7373ECD98211}"/>
                </a:ext>
              </a:extLst>
            </p:cNvPr>
            <p:cNvSpPr/>
            <p:nvPr/>
          </p:nvSpPr>
          <p:spPr>
            <a:xfrm>
              <a:off x="1586384" y="3881932"/>
              <a:ext cx="2468880" cy="914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C8CE73-AF31-48C8-8C90-8AE275C69706}"/>
              </a:ext>
            </a:extLst>
          </p:cNvPr>
          <p:cNvGrpSpPr/>
          <p:nvPr/>
        </p:nvGrpSpPr>
        <p:grpSpPr>
          <a:xfrm>
            <a:off x="1586384" y="4027262"/>
            <a:ext cx="2468880" cy="517794"/>
            <a:chOff x="1586384" y="3455578"/>
            <a:chExt cx="2468880" cy="51779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8FE43E0-B32A-449A-9247-9E4EE22BBD3D}"/>
                </a:ext>
              </a:extLst>
            </p:cNvPr>
            <p:cNvSpPr/>
            <p:nvPr/>
          </p:nvSpPr>
          <p:spPr>
            <a:xfrm>
              <a:off x="1586384" y="3455578"/>
              <a:ext cx="2468880" cy="914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CF8642B-2F7B-4893-B463-5DE5D2899BB1}"/>
                </a:ext>
              </a:extLst>
            </p:cNvPr>
            <p:cNvSpPr/>
            <p:nvPr/>
          </p:nvSpPr>
          <p:spPr>
            <a:xfrm>
              <a:off x="1586384" y="3668755"/>
              <a:ext cx="2468880" cy="914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926F5F6-6850-4B51-A135-768FDED39AB2}"/>
                </a:ext>
              </a:extLst>
            </p:cNvPr>
            <p:cNvSpPr/>
            <p:nvPr/>
          </p:nvSpPr>
          <p:spPr>
            <a:xfrm>
              <a:off x="1586384" y="3881932"/>
              <a:ext cx="2468880" cy="914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74B0E9-2921-41AD-AA2F-602BCC4DBFEE}"/>
              </a:ext>
            </a:extLst>
          </p:cNvPr>
          <p:cNvGrpSpPr/>
          <p:nvPr/>
        </p:nvGrpSpPr>
        <p:grpSpPr>
          <a:xfrm>
            <a:off x="1586384" y="4718590"/>
            <a:ext cx="2468880" cy="517794"/>
            <a:chOff x="1586384" y="3455578"/>
            <a:chExt cx="2468880" cy="51779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09C58A7-34BE-4D84-AF6A-A1300A8CF934}"/>
                </a:ext>
              </a:extLst>
            </p:cNvPr>
            <p:cNvSpPr/>
            <p:nvPr/>
          </p:nvSpPr>
          <p:spPr>
            <a:xfrm>
              <a:off x="1586384" y="3455578"/>
              <a:ext cx="2468880" cy="914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9BC517E-E7D6-465D-8D9A-84D5BEDF62D0}"/>
                </a:ext>
              </a:extLst>
            </p:cNvPr>
            <p:cNvSpPr/>
            <p:nvPr/>
          </p:nvSpPr>
          <p:spPr>
            <a:xfrm>
              <a:off x="1586384" y="3668755"/>
              <a:ext cx="2468880" cy="914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EB19542-FD00-469D-9682-1AA819496A3F}"/>
                </a:ext>
              </a:extLst>
            </p:cNvPr>
            <p:cNvSpPr/>
            <p:nvPr/>
          </p:nvSpPr>
          <p:spPr>
            <a:xfrm>
              <a:off x="1586384" y="3881932"/>
              <a:ext cx="2468880" cy="914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2BF20C8E-C24E-4F1B-84BB-54D817CF4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743" y="5496415"/>
            <a:ext cx="1403256" cy="3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129E02-F2F5-4BEE-B63A-F3F95FC45DC1}"/>
              </a:ext>
            </a:extLst>
          </p:cNvPr>
          <p:cNvSpPr/>
          <p:nvPr/>
        </p:nvSpPr>
        <p:spPr>
          <a:xfrm>
            <a:off x="9830628" y="6197116"/>
            <a:ext cx="1498466" cy="5751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634ECB-F092-42EF-B2BB-D74E98694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18" y="6246908"/>
            <a:ext cx="853652" cy="52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0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98000">
              <a:schemeClr val="accent1">
                <a:alpha val="70000"/>
              </a:schemeClr>
            </a:gs>
            <a:gs pos="53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pic>
        <p:nvPicPr>
          <p:cNvPr id="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EB98B118-C12B-4A80-94B6-D69896DB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8608" y="3670060"/>
            <a:ext cx="4530315" cy="4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5CF038D2-D0DC-4351-9123-588788CA863A}"/>
              </a:ext>
            </a:extLst>
          </p:cNvPr>
          <p:cNvSpPr/>
          <p:nvPr/>
        </p:nvSpPr>
        <p:spPr>
          <a:xfrm>
            <a:off x="2759832" y="1638916"/>
            <a:ext cx="109086" cy="947650"/>
          </a:xfrm>
          <a:custGeom>
            <a:avLst/>
            <a:gdLst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2020467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18097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13531 w 232581"/>
              <a:gd name="connsiteY1" fmla="*/ 18097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581" h="2020467">
                <a:moveTo>
                  <a:pt x="0" y="0"/>
                </a:moveTo>
                <a:lnTo>
                  <a:pt x="232581" y="200025"/>
                </a:lnTo>
                <a:lnTo>
                  <a:pt x="232581" y="1839492"/>
                </a:lnTo>
                <a:lnTo>
                  <a:pt x="0" y="2020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D97A4C6F-D4FF-43A0-8AB1-19BF1FFE4614}"/>
              </a:ext>
            </a:extLst>
          </p:cNvPr>
          <p:cNvSpPr/>
          <p:nvPr/>
        </p:nvSpPr>
        <p:spPr>
          <a:xfrm>
            <a:off x="1067936" y="1727301"/>
            <a:ext cx="1800000" cy="776792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86CE2CA9-0F25-4E72-B896-ED6B2E3EE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5580" y="3670061"/>
            <a:ext cx="4530314" cy="4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7D98DFCF-C951-453B-9107-5C351D02BEFB}"/>
              </a:ext>
            </a:extLst>
          </p:cNvPr>
          <p:cNvSpPr/>
          <p:nvPr/>
        </p:nvSpPr>
        <p:spPr>
          <a:xfrm>
            <a:off x="4825118" y="1638916"/>
            <a:ext cx="109086" cy="947650"/>
          </a:xfrm>
          <a:custGeom>
            <a:avLst/>
            <a:gdLst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2020467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18097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13531 w 232581"/>
              <a:gd name="connsiteY1" fmla="*/ 18097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581" h="2020467">
                <a:moveTo>
                  <a:pt x="0" y="0"/>
                </a:moveTo>
                <a:lnTo>
                  <a:pt x="232581" y="200025"/>
                </a:lnTo>
                <a:lnTo>
                  <a:pt x="232581" y="1839492"/>
                </a:lnTo>
                <a:lnTo>
                  <a:pt x="0" y="2020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029D90B8-534C-4AC3-827D-057755428009}"/>
              </a:ext>
            </a:extLst>
          </p:cNvPr>
          <p:cNvSpPr/>
          <p:nvPr/>
        </p:nvSpPr>
        <p:spPr>
          <a:xfrm>
            <a:off x="3133222" y="1727301"/>
            <a:ext cx="1800000" cy="776792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9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C989AF62-DCED-4A29-85F0-9DE189C4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82550" y="3670061"/>
            <a:ext cx="4530314" cy="4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1924B821-BCA4-483C-82AA-C08A25710790}"/>
              </a:ext>
            </a:extLst>
          </p:cNvPr>
          <p:cNvSpPr/>
          <p:nvPr/>
        </p:nvSpPr>
        <p:spPr>
          <a:xfrm>
            <a:off x="6890404" y="1638916"/>
            <a:ext cx="109086" cy="947650"/>
          </a:xfrm>
          <a:custGeom>
            <a:avLst/>
            <a:gdLst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2020467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18097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13531 w 232581"/>
              <a:gd name="connsiteY1" fmla="*/ 18097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581" h="2020467">
                <a:moveTo>
                  <a:pt x="0" y="0"/>
                </a:moveTo>
                <a:lnTo>
                  <a:pt x="232581" y="200025"/>
                </a:lnTo>
                <a:lnTo>
                  <a:pt x="232581" y="1839492"/>
                </a:lnTo>
                <a:lnTo>
                  <a:pt x="0" y="2020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EB6A5733-8EB6-412A-910B-1F42EB4DDBEC}"/>
              </a:ext>
            </a:extLst>
          </p:cNvPr>
          <p:cNvSpPr/>
          <p:nvPr/>
        </p:nvSpPr>
        <p:spPr>
          <a:xfrm>
            <a:off x="5198508" y="1727301"/>
            <a:ext cx="1800000" cy="776792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70656BDB-04EE-455F-8119-5BA3DF5D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49520" y="3670061"/>
            <a:ext cx="4530314" cy="4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A05C5A85-8B99-4BA6-9CE8-C1F6E9651724}"/>
              </a:ext>
            </a:extLst>
          </p:cNvPr>
          <p:cNvSpPr/>
          <p:nvPr/>
        </p:nvSpPr>
        <p:spPr>
          <a:xfrm>
            <a:off x="8955690" y="1638916"/>
            <a:ext cx="109086" cy="947650"/>
          </a:xfrm>
          <a:custGeom>
            <a:avLst/>
            <a:gdLst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2020467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18097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13531 w 232581"/>
              <a:gd name="connsiteY1" fmla="*/ 18097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581" h="2020467">
                <a:moveTo>
                  <a:pt x="0" y="0"/>
                </a:moveTo>
                <a:lnTo>
                  <a:pt x="232581" y="200025"/>
                </a:lnTo>
                <a:lnTo>
                  <a:pt x="232581" y="1839492"/>
                </a:lnTo>
                <a:lnTo>
                  <a:pt x="0" y="2020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FB54459C-7ED7-419C-A120-57490B7A9F3E}"/>
              </a:ext>
            </a:extLst>
          </p:cNvPr>
          <p:cNvSpPr/>
          <p:nvPr/>
        </p:nvSpPr>
        <p:spPr>
          <a:xfrm>
            <a:off x="7263794" y="1727301"/>
            <a:ext cx="1800000" cy="776792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3EE89E-520A-4A7E-9E58-C50D7C5FA830}"/>
              </a:ext>
            </a:extLst>
          </p:cNvPr>
          <p:cNvGrpSpPr/>
          <p:nvPr/>
        </p:nvGrpSpPr>
        <p:grpSpPr>
          <a:xfrm>
            <a:off x="7414562" y="3452219"/>
            <a:ext cx="1498466" cy="530163"/>
            <a:chOff x="3017859" y="4307149"/>
            <a:chExt cx="1870812" cy="5301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1FA471-D38D-465D-A178-F8CABCB37E3F}"/>
                </a:ext>
              </a:extLst>
            </p:cNvPr>
            <p:cNvSpPr txBox="1"/>
            <p:nvPr/>
          </p:nvSpPr>
          <p:spPr>
            <a:xfrm>
              <a:off x="3021855" y="4560313"/>
              <a:ext cx="18439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C26E7A-4CA0-405C-BB8E-DF4FE565CF64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2564B6-BEB0-4466-8E9A-2051FA5ED58B}"/>
              </a:ext>
            </a:extLst>
          </p:cNvPr>
          <p:cNvGrpSpPr/>
          <p:nvPr/>
        </p:nvGrpSpPr>
        <p:grpSpPr>
          <a:xfrm>
            <a:off x="1094584" y="3437147"/>
            <a:ext cx="1688341" cy="1283899"/>
            <a:chOff x="2914734" y="4292077"/>
            <a:chExt cx="2107868" cy="12838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59F248-561E-4400-9BCB-7609B697DF68}"/>
                </a:ext>
              </a:extLst>
            </p:cNvPr>
            <p:cNvSpPr txBox="1"/>
            <p:nvPr/>
          </p:nvSpPr>
          <p:spPr>
            <a:xfrm>
              <a:off x="3021855" y="4560313"/>
              <a:ext cx="18439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Irei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mostrar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todas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as ferramentas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usadas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para a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realização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deste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projeto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C90436-BD66-4A55-88B3-C7E86C294D01}"/>
                </a:ext>
              </a:extLst>
            </p:cNvPr>
            <p:cNvSpPr txBox="1"/>
            <p:nvPr/>
          </p:nvSpPr>
          <p:spPr>
            <a:xfrm>
              <a:off x="2914734" y="4292077"/>
              <a:ext cx="2107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Ferramentas </a:t>
              </a:r>
              <a:r>
                <a:rPr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Usadas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99E93B-3103-40BB-B3FA-7CF2380C98D8}"/>
              </a:ext>
            </a:extLst>
          </p:cNvPr>
          <p:cNvGrpSpPr/>
          <p:nvPr/>
        </p:nvGrpSpPr>
        <p:grpSpPr>
          <a:xfrm>
            <a:off x="3170967" y="3452218"/>
            <a:ext cx="1559233" cy="714830"/>
            <a:chOff x="2919097" y="4307148"/>
            <a:chExt cx="1946679" cy="7148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7D1FF6-8F0F-48CF-AE94-5B21D20ED063}"/>
                </a:ext>
              </a:extLst>
            </p:cNvPr>
            <p:cNvSpPr txBox="1"/>
            <p:nvPr/>
          </p:nvSpPr>
          <p:spPr>
            <a:xfrm>
              <a:off x="3021854" y="4560313"/>
              <a:ext cx="18439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Demonstração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das imagens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usadas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0D21AA-A68C-4912-A19F-794972C5C05E}"/>
                </a:ext>
              </a:extLst>
            </p:cNvPr>
            <p:cNvSpPr txBox="1"/>
            <p:nvPr/>
          </p:nvSpPr>
          <p:spPr>
            <a:xfrm>
              <a:off x="2919097" y="4307148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Imagens </a:t>
              </a:r>
              <a:r>
                <a:rPr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usadas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AFAA72-B0A0-487D-B0A9-3134B065AFDF}"/>
              </a:ext>
            </a:extLst>
          </p:cNvPr>
          <p:cNvGrpSpPr/>
          <p:nvPr/>
        </p:nvGrpSpPr>
        <p:grpSpPr>
          <a:xfrm>
            <a:off x="9468738" y="3452219"/>
            <a:ext cx="1498466" cy="530163"/>
            <a:chOff x="3017859" y="4307149"/>
            <a:chExt cx="1870812" cy="5301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58C61-48E9-49CA-965D-54813512E7E6}"/>
                </a:ext>
              </a:extLst>
            </p:cNvPr>
            <p:cNvSpPr txBox="1"/>
            <p:nvPr/>
          </p:nvSpPr>
          <p:spPr>
            <a:xfrm>
              <a:off x="3021855" y="4560313"/>
              <a:ext cx="18439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B7F147-9376-4F55-AC6D-87F46CC2F132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0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F6CBBDBE-AD77-4881-9434-0500F047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16490" y="3670061"/>
            <a:ext cx="4530314" cy="4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4D879BBD-D4FC-4D90-9B5C-7629651C3315}"/>
              </a:ext>
            </a:extLst>
          </p:cNvPr>
          <p:cNvSpPr/>
          <p:nvPr/>
        </p:nvSpPr>
        <p:spPr>
          <a:xfrm>
            <a:off x="11020976" y="1647378"/>
            <a:ext cx="109086" cy="947650"/>
          </a:xfrm>
          <a:custGeom>
            <a:avLst/>
            <a:gdLst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2020467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18097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13531 w 232581"/>
              <a:gd name="connsiteY1" fmla="*/ 18097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581" h="2020467">
                <a:moveTo>
                  <a:pt x="0" y="0"/>
                </a:moveTo>
                <a:lnTo>
                  <a:pt x="232581" y="200025"/>
                </a:lnTo>
                <a:lnTo>
                  <a:pt x="232581" y="1839492"/>
                </a:lnTo>
                <a:lnTo>
                  <a:pt x="0" y="2020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D7160AC1-6D56-4A92-A426-DEEF9B05CDCF}"/>
              </a:ext>
            </a:extLst>
          </p:cNvPr>
          <p:cNvSpPr/>
          <p:nvPr/>
        </p:nvSpPr>
        <p:spPr>
          <a:xfrm>
            <a:off x="9329081" y="1735762"/>
            <a:ext cx="1800000" cy="776792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B2B123-1880-4AD2-9A0E-A487B84B98AA}"/>
              </a:ext>
            </a:extLst>
          </p:cNvPr>
          <p:cNvSpPr txBox="1"/>
          <p:nvPr/>
        </p:nvSpPr>
        <p:spPr>
          <a:xfrm>
            <a:off x="1266947" y="1912686"/>
            <a:ext cx="1449758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Ferramentas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5C1311-0D43-4B05-9522-8623A86C2F59}"/>
              </a:ext>
            </a:extLst>
          </p:cNvPr>
          <p:cNvSpPr txBox="1"/>
          <p:nvPr/>
        </p:nvSpPr>
        <p:spPr>
          <a:xfrm>
            <a:off x="3473280" y="1845846"/>
            <a:ext cx="109951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Imagens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usadas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        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E6CC88-69F8-4EB4-B0BB-4E28587F9A38}"/>
              </a:ext>
            </a:extLst>
          </p:cNvPr>
          <p:cNvSpPr txBox="1"/>
          <p:nvPr/>
        </p:nvSpPr>
        <p:spPr>
          <a:xfrm>
            <a:off x="5260644" y="1912686"/>
            <a:ext cx="1623098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Imagem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Final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CCB190-57A4-4647-96EE-776B86BE02A5}"/>
              </a:ext>
            </a:extLst>
          </p:cNvPr>
          <p:cNvSpPr txBox="1"/>
          <p:nvPr/>
        </p:nvSpPr>
        <p:spPr>
          <a:xfrm>
            <a:off x="7436460" y="1796559"/>
            <a:ext cx="1498466" cy="6492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Maiores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Dificuldades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E6315-CD48-4FDB-89FA-E621500513F4}"/>
              </a:ext>
            </a:extLst>
          </p:cNvPr>
          <p:cNvSpPr txBox="1"/>
          <p:nvPr/>
        </p:nvSpPr>
        <p:spPr>
          <a:xfrm>
            <a:off x="9522463" y="1915642"/>
            <a:ext cx="1444741" cy="3971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Conclusão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C0FDC19C-AC40-4ED8-A77E-963FD58C1FD4}"/>
              </a:ext>
            </a:extLst>
          </p:cNvPr>
          <p:cNvSpPr/>
          <p:nvPr/>
        </p:nvSpPr>
        <p:spPr>
          <a:xfrm rot="2700000">
            <a:off x="5889741" y="275409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43B55C45-C046-4571-9994-E41CB5AAD466}"/>
              </a:ext>
            </a:extLst>
          </p:cNvPr>
          <p:cNvSpPr/>
          <p:nvPr/>
        </p:nvSpPr>
        <p:spPr>
          <a:xfrm>
            <a:off x="3682519" y="28382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C4EF60E4-9D3D-4B4D-A967-89E39F4B4F35}"/>
              </a:ext>
            </a:extLst>
          </p:cNvPr>
          <p:cNvSpPr/>
          <p:nvPr/>
        </p:nvSpPr>
        <p:spPr>
          <a:xfrm>
            <a:off x="7884222" y="2829722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874E7B77-EA40-4172-8B9B-754F00AB4303}"/>
              </a:ext>
            </a:extLst>
          </p:cNvPr>
          <p:cNvSpPr>
            <a:spLocks noChangeAspect="1"/>
          </p:cNvSpPr>
          <p:nvPr/>
        </p:nvSpPr>
        <p:spPr>
          <a:xfrm>
            <a:off x="9911020" y="281364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7C3BBCDC-9A5C-49A9-BAD2-0A1808B377EE}"/>
              </a:ext>
            </a:extLst>
          </p:cNvPr>
          <p:cNvSpPr/>
          <p:nvPr/>
        </p:nvSpPr>
        <p:spPr>
          <a:xfrm rot="2700000">
            <a:off x="1692123" y="275409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76ED476-4922-4EA6-8EAF-1D63D6AD4ECF}"/>
              </a:ext>
            </a:extLst>
          </p:cNvPr>
          <p:cNvSpPr txBox="1"/>
          <p:nvPr/>
        </p:nvSpPr>
        <p:spPr>
          <a:xfrm>
            <a:off x="5374664" y="3705382"/>
            <a:ext cx="149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Apresentação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da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imagem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final.</a:t>
            </a:r>
            <a:endParaRPr lang="pt-PT" sz="1200" dirty="0"/>
          </a:p>
        </p:txBody>
      </p:sp>
      <p:sp>
        <p:nvSpPr>
          <p:cNvPr id="48" name="TextBox 22">
            <a:extLst>
              <a:ext uri="{FF2B5EF4-FFF2-40B4-BE49-F238E27FC236}">
                <a16:creationId xmlns:a16="http://schemas.microsoft.com/office/drawing/2014/main" id="{CDF4F6CF-85A1-4E59-AA08-14CCB25C5D30}"/>
              </a:ext>
            </a:extLst>
          </p:cNvPr>
          <p:cNvSpPr txBox="1"/>
          <p:nvPr/>
        </p:nvSpPr>
        <p:spPr>
          <a:xfrm>
            <a:off x="5275014" y="3437764"/>
            <a:ext cx="149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Imagem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Final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629E8BC4-620C-4650-85B0-E3C5FB1FCC3D}"/>
              </a:ext>
            </a:extLst>
          </p:cNvPr>
          <p:cNvSpPr/>
          <p:nvPr/>
        </p:nvSpPr>
        <p:spPr>
          <a:xfrm>
            <a:off x="9830628" y="6197116"/>
            <a:ext cx="1498466" cy="5751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F1F04522-1A2D-446E-A6C7-5AA73DAC3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18" y="6246908"/>
            <a:ext cx="853652" cy="529748"/>
          </a:xfrm>
          <a:prstGeom prst="rect">
            <a:avLst/>
          </a:prstGeom>
        </p:spPr>
      </p:pic>
      <p:sp>
        <p:nvSpPr>
          <p:cNvPr id="53" name="TextBox 22">
            <a:extLst>
              <a:ext uri="{FF2B5EF4-FFF2-40B4-BE49-F238E27FC236}">
                <a16:creationId xmlns:a16="http://schemas.microsoft.com/office/drawing/2014/main" id="{572BA408-8278-4639-A6EA-EB894F980D99}"/>
              </a:ext>
            </a:extLst>
          </p:cNvPr>
          <p:cNvSpPr txBox="1"/>
          <p:nvPr/>
        </p:nvSpPr>
        <p:spPr>
          <a:xfrm>
            <a:off x="7348381" y="3429000"/>
            <a:ext cx="149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Dificuldades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9DA1FB7-A627-4013-9008-9753F3A3C232}"/>
              </a:ext>
            </a:extLst>
          </p:cNvPr>
          <p:cNvSpPr txBox="1"/>
          <p:nvPr/>
        </p:nvSpPr>
        <p:spPr>
          <a:xfrm>
            <a:off x="7507784" y="3688791"/>
            <a:ext cx="16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Quais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foram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as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minhas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maiores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dificuldades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?</a:t>
            </a:r>
            <a:endParaRPr lang="pt-PT" sz="1200" dirty="0"/>
          </a:p>
        </p:txBody>
      </p:sp>
      <p:sp>
        <p:nvSpPr>
          <p:cNvPr id="58" name="TextBox 22">
            <a:extLst>
              <a:ext uri="{FF2B5EF4-FFF2-40B4-BE49-F238E27FC236}">
                <a16:creationId xmlns:a16="http://schemas.microsoft.com/office/drawing/2014/main" id="{CB88CA3E-E115-43CF-A72B-0137CF24B35B}"/>
              </a:ext>
            </a:extLst>
          </p:cNvPr>
          <p:cNvSpPr txBox="1"/>
          <p:nvPr/>
        </p:nvSpPr>
        <p:spPr>
          <a:xfrm>
            <a:off x="9298929" y="3409720"/>
            <a:ext cx="149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Conclusão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EB88760-5051-48D7-8BFA-363720E326C9}"/>
              </a:ext>
            </a:extLst>
          </p:cNvPr>
          <p:cNvSpPr txBox="1"/>
          <p:nvPr/>
        </p:nvSpPr>
        <p:spPr>
          <a:xfrm>
            <a:off x="9466393" y="3659216"/>
            <a:ext cx="16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Uma breve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conclusão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sobre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realização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do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projeto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062482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98000">
              <a:schemeClr val="accent1">
                <a:alpha val="70000"/>
              </a:schemeClr>
            </a:gs>
            <a:gs pos="53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Ferramentas </a:t>
            </a:r>
            <a:r>
              <a:rPr lang="en-US" dirty="0" err="1"/>
              <a:t>usadas</a:t>
            </a:r>
            <a:endParaRPr lang="en-US" dirty="0"/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FC106A4F-9147-4AB0-B861-E8EEC7CFE447}"/>
              </a:ext>
            </a:extLst>
          </p:cNvPr>
          <p:cNvSpPr/>
          <p:nvPr/>
        </p:nvSpPr>
        <p:spPr>
          <a:xfrm>
            <a:off x="919729" y="3770228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>
            <a:off x="2990405" y="3770228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Chevron 19">
            <a:extLst>
              <a:ext uri="{FF2B5EF4-FFF2-40B4-BE49-F238E27FC236}">
                <a16:creationId xmlns:a16="http://schemas.microsoft.com/office/drawing/2014/main" id="{FA9FF52D-B01F-46D6-B2FA-EBD8B6C59141}"/>
              </a:ext>
            </a:extLst>
          </p:cNvPr>
          <p:cNvSpPr/>
          <p:nvPr/>
        </p:nvSpPr>
        <p:spPr>
          <a:xfrm>
            <a:off x="5061081" y="3770228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Chevron 27">
            <a:extLst>
              <a:ext uri="{FF2B5EF4-FFF2-40B4-BE49-F238E27FC236}">
                <a16:creationId xmlns:a16="http://schemas.microsoft.com/office/drawing/2014/main" id="{78EDDC00-B7BC-4D8D-95FB-7EBFE25D85E8}"/>
              </a:ext>
            </a:extLst>
          </p:cNvPr>
          <p:cNvSpPr/>
          <p:nvPr/>
        </p:nvSpPr>
        <p:spPr>
          <a:xfrm>
            <a:off x="7131757" y="3770228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Chevron 35">
            <a:extLst>
              <a:ext uri="{FF2B5EF4-FFF2-40B4-BE49-F238E27FC236}">
                <a16:creationId xmlns:a16="http://schemas.microsoft.com/office/drawing/2014/main" id="{742D90F2-7B41-4267-8C08-BCFD05342412}"/>
              </a:ext>
            </a:extLst>
          </p:cNvPr>
          <p:cNvSpPr/>
          <p:nvPr/>
        </p:nvSpPr>
        <p:spPr>
          <a:xfrm>
            <a:off x="9202433" y="3770228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직사각형 113">
            <a:extLst>
              <a:ext uri="{FF2B5EF4-FFF2-40B4-BE49-F238E27FC236}">
                <a16:creationId xmlns:a16="http://schemas.microsoft.com/office/drawing/2014/main" id="{F54F10FA-499F-4432-871B-D1EE88D97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285" y="5258855"/>
            <a:ext cx="14293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1F802B-5FC6-484A-A510-8E06F6A23C2B}"/>
              </a:ext>
            </a:extLst>
          </p:cNvPr>
          <p:cNvGrpSpPr/>
          <p:nvPr/>
        </p:nvGrpSpPr>
        <p:grpSpPr>
          <a:xfrm>
            <a:off x="990454" y="4125974"/>
            <a:ext cx="2087997" cy="1107996"/>
            <a:chOff x="6210999" y="1433695"/>
            <a:chExt cx="1457346" cy="788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9DD727-CC08-4363-A7DC-AD974C4C15DC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24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cs typeface="Arial" pitchFamily="34" charset="0"/>
                </a:rPr>
                <a:t>Scale tool</a:t>
              </a:r>
              <a:endParaRPr lang="ko-KR" altLang="en-US" sz="1600" b="1" dirty="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96F450-E3D2-4A55-AA67-4E7328F2C229}"/>
                </a:ext>
              </a:extLst>
            </p:cNvPr>
            <p:cNvSpPr txBox="1"/>
            <p:nvPr/>
          </p:nvSpPr>
          <p:spPr>
            <a:xfrm>
              <a:off x="6503618" y="1630759"/>
              <a:ext cx="1164725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inherit"/>
                </a:rPr>
                <a:t>A ferramenta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inherit"/>
                </a:rPr>
                <a:t>Scale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inherit"/>
                </a:rPr>
                <a:t> é usada para dimensionar camadas, seleções ou objetos.</a:t>
              </a:r>
              <a:endPara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260320-3315-404D-BD96-0C716D76050C}"/>
              </a:ext>
            </a:extLst>
          </p:cNvPr>
          <p:cNvGrpSpPr/>
          <p:nvPr/>
        </p:nvGrpSpPr>
        <p:grpSpPr>
          <a:xfrm>
            <a:off x="3065955" y="4125973"/>
            <a:ext cx="2087997" cy="1107996"/>
            <a:chOff x="6211000" y="1433695"/>
            <a:chExt cx="1457346" cy="7882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154FD2-856B-4CE5-A7DB-A5E5D8CCB76B}"/>
                </a:ext>
              </a:extLst>
            </p:cNvPr>
            <p:cNvSpPr txBox="1"/>
            <p:nvPr/>
          </p:nvSpPr>
          <p:spPr>
            <a:xfrm>
              <a:off x="6211000" y="1433695"/>
              <a:ext cx="1457346" cy="24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accent1"/>
                  </a:solidFill>
                  <a:cs typeface="Arial" pitchFamily="34" charset="0"/>
                </a:rPr>
                <a:t>AlignTool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ACB01A-27BA-485F-BE73-2D904571D671}"/>
                </a:ext>
              </a:extLst>
            </p:cNvPr>
            <p:cNvSpPr txBox="1"/>
            <p:nvPr/>
          </p:nvSpPr>
          <p:spPr>
            <a:xfrm>
              <a:off x="6503618" y="1630759"/>
              <a:ext cx="1164725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222222"/>
                  </a:solidFill>
                  <a:latin typeface="inherit"/>
                </a:rPr>
                <a:t>Esta</a:t>
              </a:r>
              <a:r>
                <a:rPr lang="pt-PT" sz="1200" b="0" i="0" dirty="0">
                  <a:solidFill>
                    <a:srgbClr val="222222"/>
                  </a:solidFill>
                  <a:effectLst/>
                  <a:latin typeface="inherit"/>
                </a:rPr>
                <a:t> ferramenta serve para alinhar as camadas de imagem da forma pretendida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44D52D-49D0-440D-A93A-A8E686753C2B}"/>
              </a:ext>
            </a:extLst>
          </p:cNvPr>
          <p:cNvGrpSpPr/>
          <p:nvPr/>
        </p:nvGrpSpPr>
        <p:grpSpPr>
          <a:xfrm>
            <a:off x="5141454" y="4125975"/>
            <a:ext cx="2087997" cy="553999"/>
            <a:chOff x="6210999" y="1433695"/>
            <a:chExt cx="1457346" cy="3941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EB46D8-27D9-4976-BEAF-90B914BD4C6B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24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Hue Saturation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DEA056-2783-42D0-9944-F54EE0C06C25}"/>
                </a:ext>
              </a:extLst>
            </p:cNvPr>
            <p:cNvSpPr txBox="1"/>
            <p:nvPr/>
          </p:nvSpPr>
          <p:spPr>
            <a:xfrm>
              <a:off x="6503618" y="1630759"/>
              <a:ext cx="11647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2F23AF-D4C5-435C-AA42-29DA7CA4EADC}"/>
              </a:ext>
            </a:extLst>
          </p:cNvPr>
          <p:cNvGrpSpPr/>
          <p:nvPr/>
        </p:nvGrpSpPr>
        <p:grpSpPr>
          <a:xfrm>
            <a:off x="7216955" y="4125973"/>
            <a:ext cx="2186856" cy="918244"/>
            <a:chOff x="6211000" y="1433695"/>
            <a:chExt cx="1526346" cy="65326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CCC938-FB66-4713-9202-8F9EF03F973E}"/>
                </a:ext>
              </a:extLst>
            </p:cNvPr>
            <p:cNvSpPr txBox="1"/>
            <p:nvPr/>
          </p:nvSpPr>
          <p:spPr>
            <a:xfrm>
              <a:off x="6211000" y="1433695"/>
              <a:ext cx="1457346" cy="24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Rotate Tool</a:t>
              </a:r>
              <a:endParaRPr lang="ko-KR" altLang="en-US" sz="16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1B9AEC-069D-427D-9D8B-00CB6FB0738F}"/>
                </a:ext>
              </a:extLst>
            </p:cNvPr>
            <p:cNvSpPr txBox="1"/>
            <p:nvPr/>
          </p:nvSpPr>
          <p:spPr>
            <a:xfrm>
              <a:off x="6572621" y="1627140"/>
              <a:ext cx="1164725" cy="45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0" i="0" dirty="0">
                  <a:solidFill>
                    <a:srgbClr val="222222"/>
                  </a:solidFill>
                  <a:effectLst/>
                  <a:latin typeface="inherit"/>
                </a:rPr>
                <a:t>Esta ferramenta é usada para girar uma camada ativa.	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9F4B5F-ACDB-49E3-A661-038708B5A9B1}"/>
              </a:ext>
            </a:extLst>
          </p:cNvPr>
          <p:cNvGrpSpPr/>
          <p:nvPr/>
        </p:nvGrpSpPr>
        <p:grpSpPr>
          <a:xfrm>
            <a:off x="9292452" y="4125974"/>
            <a:ext cx="2087997" cy="1477328"/>
            <a:chOff x="6210999" y="1433695"/>
            <a:chExt cx="1457346" cy="105100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1398FB-0524-4D5E-910C-5A5E85DEA236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24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4"/>
                  </a:solidFill>
                  <a:cs typeface="Arial" pitchFamily="34" charset="0"/>
                </a:rPr>
                <a:t>Feather Command</a:t>
              </a:r>
              <a:endParaRPr lang="ko-KR" altLang="en-US" sz="1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741E0F-8D5E-4CC3-913C-4C5A92B803B9}"/>
                </a:ext>
              </a:extLst>
            </p:cNvPr>
            <p:cNvSpPr txBox="1"/>
            <p:nvPr/>
          </p:nvSpPr>
          <p:spPr>
            <a:xfrm>
              <a:off x="6503618" y="1630759"/>
              <a:ext cx="1164725" cy="8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0" i="0" dirty="0">
                  <a:solidFill>
                    <a:srgbClr val="202124"/>
                  </a:solidFill>
                  <a:effectLst/>
                  <a:latin typeface="inherit"/>
                </a:rPr>
                <a:t>O </a:t>
              </a:r>
              <a:r>
                <a:rPr lang="pt-PT" sz="1200" b="0" i="0" dirty="0" err="1">
                  <a:solidFill>
                    <a:srgbClr val="202124"/>
                  </a:solidFill>
                  <a:effectLst/>
                  <a:latin typeface="inherit"/>
                </a:rPr>
                <a:t>Feather</a:t>
              </a:r>
              <a:r>
                <a:rPr lang="pt-PT" sz="1200" b="0" i="0" dirty="0">
                  <a:solidFill>
                    <a:srgbClr val="202124"/>
                  </a:solidFill>
                  <a:effectLst/>
                  <a:latin typeface="inherit"/>
                </a:rPr>
                <a:t> </a:t>
              </a:r>
              <a:r>
                <a:rPr lang="pt-PT" sz="1200" b="0" i="0" dirty="0" err="1">
                  <a:solidFill>
                    <a:srgbClr val="202124"/>
                  </a:solidFill>
                  <a:effectLst/>
                  <a:latin typeface="inherit"/>
                </a:rPr>
                <a:t>command</a:t>
              </a:r>
              <a:r>
                <a:rPr lang="pt-PT" sz="1200" b="0" i="0" dirty="0">
                  <a:solidFill>
                    <a:srgbClr val="202124"/>
                  </a:solidFill>
                  <a:effectLst/>
                  <a:latin typeface="inherit"/>
                </a:rPr>
                <a:t> cria uma transição suave entre a seleção e os seus arredores. Ou seja, difunde as bordas da camada selecionada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  <a:cs typeface="Arial" pitchFamily="34" charset="0"/>
              </a:endParaRP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361CC99-9A75-4D49-A76E-4769733376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2812" y="2012119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952C57B-0C5F-4421-81FD-8E8456BD48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30967" y="2012119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4621E8C-0608-4C57-9EE7-41E5B888A95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89122" y="2012119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1739116-4688-4D35-9F52-5453CBC7F7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7277" y="2012119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55B5D32-E54B-4C29-A672-5F13BDC83E3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05430" y="2012119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7EA924E-E699-4F2E-A90C-82649A9DF8EE}"/>
              </a:ext>
            </a:extLst>
          </p:cNvPr>
          <p:cNvSpPr txBox="1"/>
          <p:nvPr/>
        </p:nvSpPr>
        <p:spPr>
          <a:xfrm>
            <a:off x="1320591" y="1944700"/>
            <a:ext cx="128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Scale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Tool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449AF-13C3-4D65-AD6D-E0667662FD36}"/>
              </a:ext>
            </a:extLst>
          </p:cNvPr>
          <p:cNvSpPr txBox="1"/>
          <p:nvPr/>
        </p:nvSpPr>
        <p:spPr>
          <a:xfrm>
            <a:off x="3391267" y="1944700"/>
            <a:ext cx="128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Align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Tool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D61629-DCC0-4BC3-B5EA-A98279541328}"/>
              </a:ext>
            </a:extLst>
          </p:cNvPr>
          <p:cNvSpPr txBox="1"/>
          <p:nvPr/>
        </p:nvSpPr>
        <p:spPr>
          <a:xfrm>
            <a:off x="5461943" y="1944700"/>
            <a:ext cx="128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Hue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Saturation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A41A21-9C5D-4E66-8E14-BC7AF8A16F60}"/>
              </a:ext>
            </a:extLst>
          </p:cNvPr>
          <p:cNvSpPr txBox="1"/>
          <p:nvPr/>
        </p:nvSpPr>
        <p:spPr>
          <a:xfrm>
            <a:off x="7532619" y="1944700"/>
            <a:ext cx="128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Rotate 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Tool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5EEEC9-4B72-4D41-A82C-3A2E50CF719D}"/>
              </a:ext>
            </a:extLst>
          </p:cNvPr>
          <p:cNvSpPr txBox="1"/>
          <p:nvPr/>
        </p:nvSpPr>
        <p:spPr>
          <a:xfrm>
            <a:off x="9603295" y="1944700"/>
            <a:ext cx="126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Feather Command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279A2431-BE8F-4F3C-BE4E-415D7315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18" y="2587628"/>
            <a:ext cx="634094" cy="634094"/>
          </a:xfrm>
          <a:prstGeom prst="rect">
            <a:avLst/>
          </a:prstGeom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B0EE5EBD-1576-457E-AD9F-1CAE1A33E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376" y="176303"/>
            <a:ext cx="65" cy="14941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A5BC2EA-EC29-4D42-A039-5A81B731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76" y="2542589"/>
            <a:ext cx="542455" cy="57100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07324525-FA9B-44F9-9603-44FF10F3E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7" y="2545230"/>
            <a:ext cx="568365" cy="568365"/>
          </a:xfrm>
          <a:prstGeom prst="rect">
            <a:avLst/>
          </a:prstGeom>
        </p:spPr>
      </p:pic>
      <p:sp>
        <p:nvSpPr>
          <p:cNvPr id="40" name="Rectangle 6">
            <a:extLst>
              <a:ext uri="{FF2B5EF4-FFF2-40B4-BE49-F238E27FC236}">
                <a16:creationId xmlns:a16="http://schemas.microsoft.com/office/drawing/2014/main" id="{60EBD343-4FD5-4037-BD61-0D2EEFA42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6EC918C4-FD9D-42A8-84D2-E3547BA67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63043"/>
            <a:ext cx="65" cy="43088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B056067-565E-4FBD-9FBC-8A9B5A8E1EDA}"/>
              </a:ext>
            </a:extLst>
          </p:cNvPr>
          <p:cNvSpPr txBox="1"/>
          <p:nvPr/>
        </p:nvSpPr>
        <p:spPr>
          <a:xfrm>
            <a:off x="5709958" y="4397885"/>
            <a:ext cx="16687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pt-PT" sz="1200" dirty="0">
                <a:solidFill>
                  <a:srgbClr val="222222"/>
                </a:solidFill>
                <a:latin typeface="inherit"/>
                <a:cs typeface="Arial" panose="020B0604020202020204" pitchFamily="34" charset="0"/>
              </a:rPr>
              <a:t>Esta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ferramenta é usada para ajustar os níveis de matiz, saturação e claridade numa gama de espessuras de cores para a área selecionada ou camada ativa.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cs typeface="Arial" panose="020B0604020202020204" pitchFamily="34" charset="0"/>
            </a:endParaRPr>
          </a:p>
          <a:p>
            <a:endParaRPr lang="pt-PT" dirty="0"/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0B889021-084A-427A-A990-69D93CCC6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59" y="2519407"/>
            <a:ext cx="568365" cy="56836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31768FF-951B-4C2D-A5B7-5D891669DC1B}"/>
              </a:ext>
            </a:extLst>
          </p:cNvPr>
          <p:cNvSpPr/>
          <p:nvPr/>
        </p:nvSpPr>
        <p:spPr>
          <a:xfrm>
            <a:off x="9830628" y="6197116"/>
            <a:ext cx="1498466" cy="5751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9FC4CEC-5CD9-4CA6-B03F-742CE2C1A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18" y="6246908"/>
            <a:ext cx="853652" cy="529748"/>
          </a:xfrm>
          <a:prstGeom prst="rect">
            <a:avLst/>
          </a:prstGeom>
        </p:spPr>
      </p:pic>
      <p:pic>
        <p:nvPicPr>
          <p:cNvPr id="1035" name="Picture 11" descr="Light, feather icon - Download on Iconfinder on Iconfinder">
            <a:extLst>
              <a:ext uri="{FF2B5EF4-FFF2-40B4-BE49-F238E27FC236}">
                <a16:creationId xmlns:a16="http://schemas.microsoft.com/office/drawing/2014/main" id="{BB5F2D85-E1A0-42B1-934C-67431019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64490" y="2526634"/>
            <a:ext cx="633825" cy="6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98000">
              <a:schemeClr val="accent1">
                <a:alpha val="70000"/>
              </a:schemeClr>
            </a:gs>
            <a:gs pos="53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Ferramentas </a:t>
            </a:r>
            <a:r>
              <a:rPr lang="en-US" dirty="0" err="1"/>
              <a:t>usadas</a:t>
            </a:r>
            <a:endParaRPr lang="en-US" dirty="0"/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FC106A4F-9147-4AB0-B861-E8EEC7CFE447}"/>
              </a:ext>
            </a:extLst>
          </p:cNvPr>
          <p:cNvSpPr/>
          <p:nvPr/>
        </p:nvSpPr>
        <p:spPr>
          <a:xfrm>
            <a:off x="2795346" y="3783118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>
            <a:off x="7006389" y="3783118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직사각형 113">
            <a:extLst>
              <a:ext uri="{FF2B5EF4-FFF2-40B4-BE49-F238E27FC236}">
                <a16:creationId xmlns:a16="http://schemas.microsoft.com/office/drawing/2014/main" id="{F54F10FA-499F-4432-871B-D1EE88D97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285" y="5258855"/>
            <a:ext cx="14293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1F802B-5FC6-484A-A510-8E06F6A23C2B}"/>
              </a:ext>
            </a:extLst>
          </p:cNvPr>
          <p:cNvGrpSpPr/>
          <p:nvPr/>
        </p:nvGrpSpPr>
        <p:grpSpPr>
          <a:xfrm>
            <a:off x="2954626" y="4205124"/>
            <a:ext cx="2087997" cy="1292663"/>
            <a:chOff x="6210999" y="1433695"/>
            <a:chExt cx="1457346" cy="9196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9DD727-CC08-4363-A7DC-AD974C4C15DC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24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cs typeface="Arial" pitchFamily="34" charset="0"/>
                </a:rPr>
                <a:t>Desaturate Tool</a:t>
              </a:r>
              <a:endParaRPr lang="ko-KR" altLang="en-US" sz="1600" b="1" dirty="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96F450-E3D2-4A55-AA67-4E7328F2C229}"/>
                </a:ext>
              </a:extLst>
            </p:cNvPr>
            <p:cNvSpPr txBox="1"/>
            <p:nvPr/>
          </p:nvSpPr>
          <p:spPr>
            <a:xfrm>
              <a:off x="6503618" y="1630759"/>
              <a:ext cx="1164725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inherit"/>
                </a:rPr>
                <a:t>Quando usas esta ferramenta, poderás converter todas as cores de uma imagem para tons de cinzento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260320-3315-404D-BD96-0C716D76050C}"/>
              </a:ext>
            </a:extLst>
          </p:cNvPr>
          <p:cNvGrpSpPr/>
          <p:nvPr/>
        </p:nvGrpSpPr>
        <p:grpSpPr>
          <a:xfrm>
            <a:off x="7233087" y="4150859"/>
            <a:ext cx="2087997" cy="1107996"/>
            <a:chOff x="6211001" y="1433695"/>
            <a:chExt cx="1457346" cy="7882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154FD2-856B-4CE5-A7DB-A5E5D8CCB76B}"/>
                </a:ext>
              </a:extLst>
            </p:cNvPr>
            <p:cNvSpPr txBox="1"/>
            <p:nvPr/>
          </p:nvSpPr>
          <p:spPr>
            <a:xfrm>
              <a:off x="6211001" y="1433695"/>
              <a:ext cx="1457346" cy="24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600" b="1" dirty="0">
                  <a:solidFill>
                    <a:schemeClr val="accent1"/>
                  </a:solidFill>
                  <a:cs typeface="Arial" pitchFamily="34" charset="0"/>
                </a:rPr>
                <a:t>Borracha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ACB01A-27BA-485F-BE73-2D904571D671}"/>
                </a:ext>
              </a:extLst>
            </p:cNvPr>
            <p:cNvSpPr txBox="1"/>
            <p:nvPr/>
          </p:nvSpPr>
          <p:spPr>
            <a:xfrm>
              <a:off x="6503618" y="1630759"/>
              <a:ext cx="1164725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200" dirty="0">
                  <a:solidFill>
                    <a:srgbClr val="222222"/>
                  </a:solidFill>
                  <a:latin typeface="inherit"/>
                  <a:cs typeface="Arial" pitchFamily="34" charset="0"/>
                </a:rPr>
                <a:t>Usada para corrigir e para ajudar a criar a sensação de recorte na imagem final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  <a:cs typeface="Arial" pitchFamily="34" charset="0"/>
              </a:endParaRP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361CC99-9A75-4D49-A76E-4769733376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76429" y="1977723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952C57B-0C5F-4421-81FD-8E8456BD48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00725" y="2004590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7EA924E-E699-4F2E-A90C-82649A9DF8EE}"/>
              </a:ext>
            </a:extLst>
          </p:cNvPr>
          <p:cNvSpPr txBox="1"/>
          <p:nvPr/>
        </p:nvSpPr>
        <p:spPr>
          <a:xfrm>
            <a:off x="3196208" y="1908562"/>
            <a:ext cx="128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Desaturate Tool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449AF-13C3-4D65-AD6D-E0667662FD36}"/>
              </a:ext>
            </a:extLst>
          </p:cNvPr>
          <p:cNvSpPr txBox="1"/>
          <p:nvPr/>
        </p:nvSpPr>
        <p:spPr>
          <a:xfrm>
            <a:off x="7407251" y="1941330"/>
            <a:ext cx="128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Borracha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B0EE5EBD-1576-457E-AD9F-1CAE1A33E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376" y="176303"/>
            <a:ext cx="65" cy="14941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60EBD343-4FD5-4037-BD61-0D2EEFA42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6EC918C4-FD9D-42A8-84D2-E3547BA67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63043"/>
            <a:ext cx="65" cy="43088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31768FF-951B-4C2D-A5B7-5D891669DC1B}"/>
              </a:ext>
            </a:extLst>
          </p:cNvPr>
          <p:cNvSpPr/>
          <p:nvPr/>
        </p:nvSpPr>
        <p:spPr>
          <a:xfrm>
            <a:off x="9830628" y="6197116"/>
            <a:ext cx="1498466" cy="5751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9FC4CEC-5CD9-4CA6-B03F-742CE2C1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18" y="6246908"/>
            <a:ext cx="853652" cy="52974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DF69536-8C7A-4768-9427-37819D027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5" y="2614719"/>
            <a:ext cx="462242" cy="46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rracha - ícones de educação grátis">
            <a:extLst>
              <a:ext uri="{FF2B5EF4-FFF2-40B4-BE49-F238E27FC236}">
                <a16:creationId xmlns:a16="http://schemas.microsoft.com/office/drawing/2014/main" id="{9EFD61A1-FB56-4C08-BAF5-4ED6F70F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43" y="2534617"/>
            <a:ext cx="571891" cy="57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6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chemeClr val="bg1"/>
            </a:gs>
            <a:gs pos="67262">
              <a:schemeClr val="bg1"/>
            </a:gs>
            <a:gs pos="24000">
              <a:schemeClr val="accent1">
                <a:alpha val="70000"/>
              </a:schemeClr>
            </a:gs>
            <a:gs pos="50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026631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latin typeface="+mj-lt"/>
                <a:cs typeface="Arial" pitchFamily="34" charset="0"/>
              </a:rPr>
              <a:t>Imagens </a:t>
            </a:r>
            <a:r>
              <a:rPr lang="en-US" sz="4800" b="1" dirty="0" err="1">
                <a:latin typeface="+mj-lt"/>
                <a:cs typeface="Arial" pitchFamily="34" charset="0"/>
              </a:rPr>
              <a:t>usadas</a:t>
            </a:r>
            <a:endParaRPr lang="en-US" altLang="ko-KR" sz="4800" b="1" dirty="0">
              <a:latin typeface="+mj-lt"/>
              <a:cs typeface="Arial" pitchFamily="34" charset="0"/>
            </a:endParaRPr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Marcador de Posição da Imagem 3">
            <a:extLst>
              <a:ext uri="{FF2B5EF4-FFF2-40B4-BE49-F238E27FC236}">
                <a16:creationId xmlns:a16="http://schemas.microsoft.com/office/drawing/2014/main" id="{9A159316-1871-4065-AAD7-49BAFB70AD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6" r="19146"/>
          <a:stretch>
            <a:fillRect/>
          </a:stretch>
        </p:blipFill>
        <p:spPr/>
      </p:pic>
      <p:pic>
        <p:nvPicPr>
          <p:cNvPr id="20" name="Marcador de Posição da Imagem 19">
            <a:extLst>
              <a:ext uri="{FF2B5EF4-FFF2-40B4-BE49-F238E27FC236}">
                <a16:creationId xmlns:a16="http://schemas.microsoft.com/office/drawing/2014/main" id="{B9A39153-9081-4127-888D-E7004117BC7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r="13721"/>
          <a:stretch>
            <a:fillRect/>
          </a:stretch>
        </p:blipFill>
        <p:spPr/>
      </p:pic>
      <p:pic>
        <p:nvPicPr>
          <p:cNvPr id="22" name="Marcador de Posição da Imagem 21">
            <a:extLst>
              <a:ext uri="{FF2B5EF4-FFF2-40B4-BE49-F238E27FC236}">
                <a16:creationId xmlns:a16="http://schemas.microsoft.com/office/drawing/2014/main" id="{EE9A87B5-3495-4EF7-9BF6-F75D4B2C07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7" r="31587"/>
          <a:stretch>
            <a:fillRect/>
          </a:stretch>
        </p:blipFill>
        <p:spPr/>
      </p:pic>
      <p:pic>
        <p:nvPicPr>
          <p:cNvPr id="24" name="Marcador de Posição da Imagem 23">
            <a:extLst>
              <a:ext uri="{FF2B5EF4-FFF2-40B4-BE49-F238E27FC236}">
                <a16:creationId xmlns:a16="http://schemas.microsoft.com/office/drawing/2014/main" id="{E31B3C82-E17A-4C39-BC89-748B694B1F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2" r="34292"/>
          <a:stretch>
            <a:fillRect/>
          </a:stretch>
        </p:blipFill>
        <p:spPr/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8BED794-7FF1-433E-B40F-6FA65A8B8F99}"/>
              </a:ext>
            </a:extLst>
          </p:cNvPr>
          <p:cNvSpPr txBox="1"/>
          <p:nvPr/>
        </p:nvSpPr>
        <p:spPr>
          <a:xfrm>
            <a:off x="685800" y="3429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Imagens usadas na realização do </a:t>
            </a:r>
            <a:r>
              <a:rPr lang="pt-PT" dirty="0" err="1"/>
              <a:t>graffity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20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chemeClr val="bg1"/>
            </a:gs>
            <a:gs pos="37000">
              <a:schemeClr val="accent1">
                <a:alpha val="70000"/>
              </a:schemeClr>
            </a:gs>
            <a:gs pos="92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026631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latin typeface="+mj-lt"/>
                <a:cs typeface="Arial" pitchFamily="34" charset="0"/>
              </a:rPr>
              <a:t>Imagens </a:t>
            </a:r>
            <a:r>
              <a:rPr lang="en-US" sz="4800" b="1" dirty="0" err="1">
                <a:latin typeface="+mj-lt"/>
                <a:cs typeface="Arial" pitchFamily="34" charset="0"/>
              </a:rPr>
              <a:t>usadas</a:t>
            </a:r>
            <a:endParaRPr lang="en-US" altLang="ko-KR" sz="4800" b="1" dirty="0">
              <a:latin typeface="+mj-lt"/>
              <a:cs typeface="Arial" pitchFamily="34" charset="0"/>
            </a:endParaRPr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7" name="Marcador de Posição da Imagem 56">
            <a:extLst>
              <a:ext uri="{FF2B5EF4-FFF2-40B4-BE49-F238E27FC236}">
                <a16:creationId xmlns:a16="http://schemas.microsoft.com/office/drawing/2014/main" id="{FDCC42FA-D6D3-4E38-8096-3455F0D6E2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r="282"/>
          <a:stretch>
            <a:fillRect/>
          </a:stretch>
        </p:blipFill>
        <p:spPr/>
      </p:pic>
      <p:pic>
        <p:nvPicPr>
          <p:cNvPr id="59" name="Marcador de Posição da Imagem 58">
            <a:extLst>
              <a:ext uri="{FF2B5EF4-FFF2-40B4-BE49-F238E27FC236}">
                <a16:creationId xmlns:a16="http://schemas.microsoft.com/office/drawing/2014/main" id="{C2DE07F2-2C2A-4AE3-893B-BD36E750986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5" r="34285"/>
          <a:stretch>
            <a:fillRect/>
          </a:stretch>
        </p:blipFill>
        <p:spPr/>
      </p:pic>
      <p:pic>
        <p:nvPicPr>
          <p:cNvPr id="61" name="Marcador de Posição da Imagem 60">
            <a:extLst>
              <a:ext uri="{FF2B5EF4-FFF2-40B4-BE49-F238E27FC236}">
                <a16:creationId xmlns:a16="http://schemas.microsoft.com/office/drawing/2014/main" id="{30A3B350-D730-49FB-BC4C-215AFBF63F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4" r="12404"/>
          <a:stretch>
            <a:fillRect/>
          </a:stretch>
        </p:blipFill>
        <p:spPr/>
      </p:pic>
      <p:pic>
        <p:nvPicPr>
          <p:cNvPr id="65" name="Marcador de Posição da Imagem 64">
            <a:extLst>
              <a:ext uri="{FF2B5EF4-FFF2-40B4-BE49-F238E27FC236}">
                <a16:creationId xmlns:a16="http://schemas.microsoft.com/office/drawing/2014/main" id="{722F210B-655D-493D-9040-1CDAEA2704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7" r="31587"/>
          <a:stretch>
            <a:fillRect/>
          </a:stretch>
        </p:blipFill>
        <p:spPr/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BF3350FF-5BCC-4A1F-AF32-1E271753C0C8}"/>
              </a:ext>
            </a:extLst>
          </p:cNvPr>
          <p:cNvSpPr txBox="1"/>
          <p:nvPr/>
        </p:nvSpPr>
        <p:spPr>
          <a:xfrm>
            <a:off x="391888" y="3273028"/>
            <a:ext cx="4269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Imagens usadas para fazer o efeito no couro usado na imagem final</a:t>
            </a:r>
          </a:p>
        </p:txBody>
      </p:sp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300">
              <a:srgbClr val="1CBBB4"/>
            </a:gs>
            <a:gs pos="80370">
              <a:srgbClr val="1CBBB4"/>
            </a:gs>
            <a:gs pos="48000">
              <a:schemeClr val="accent1">
                <a:alpha val="70000"/>
              </a:schemeClr>
            </a:gs>
            <a:gs pos="7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Imagem</a:t>
            </a:r>
            <a:r>
              <a:rPr lang="en-US" dirty="0"/>
              <a:t> Final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E775F6-4177-46A4-A3E1-E9C62AD42443}"/>
              </a:ext>
            </a:extLst>
          </p:cNvPr>
          <p:cNvGrpSpPr/>
          <p:nvPr/>
        </p:nvGrpSpPr>
        <p:grpSpPr>
          <a:xfrm>
            <a:off x="1033822" y="5123767"/>
            <a:ext cx="2377803" cy="880255"/>
            <a:chOff x="6860364" y="1880348"/>
            <a:chExt cx="1944216" cy="8802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021489-3C64-4F50-9845-6789BF17E4F1}"/>
                </a:ext>
              </a:extLst>
            </p:cNvPr>
            <p:cNvSpPr txBox="1"/>
            <p:nvPr/>
          </p:nvSpPr>
          <p:spPr>
            <a:xfrm>
              <a:off x="6860364" y="1880348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Graffity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Desporto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F190BC-B4C8-4D45-A76E-17AF48F1DF8C}"/>
                </a:ext>
              </a:extLst>
            </p:cNvPr>
            <p:cNvSpPr txBox="1"/>
            <p:nvPr/>
          </p:nvSpPr>
          <p:spPr>
            <a:xfrm>
              <a:off x="6860365" y="2114272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Inicialmente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principal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depois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usada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no final 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mesmo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8E11A0-3025-445C-B717-75715F7D7745}"/>
              </a:ext>
            </a:extLst>
          </p:cNvPr>
          <p:cNvGrpSpPr/>
          <p:nvPr/>
        </p:nvGrpSpPr>
        <p:grpSpPr>
          <a:xfrm>
            <a:off x="8780377" y="5128837"/>
            <a:ext cx="2377803" cy="695589"/>
            <a:chOff x="6860364" y="1880348"/>
            <a:chExt cx="1944216" cy="69558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A2FB8A-28D4-426A-923C-9BE28E42946A}"/>
                </a:ext>
              </a:extLst>
            </p:cNvPr>
            <p:cNvSpPr txBox="1"/>
            <p:nvPr/>
          </p:nvSpPr>
          <p:spPr>
            <a:xfrm>
              <a:off x="6860364" y="1880348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Couro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gravado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6306F9-F9AE-47D2-9DF7-3736CD4B54D2}"/>
                </a:ext>
              </a:extLst>
            </p:cNvPr>
            <p:cNvSpPr txBox="1"/>
            <p:nvPr/>
          </p:nvSpPr>
          <p:spPr>
            <a:xfrm>
              <a:off x="6860365" y="2114272"/>
              <a:ext cx="1944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segunda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surgida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que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depois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final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2" name="Elbow Connector 126">
            <a:extLst>
              <a:ext uri="{FF2B5EF4-FFF2-40B4-BE49-F238E27FC236}">
                <a16:creationId xmlns:a16="http://schemas.microsoft.com/office/drawing/2014/main" id="{95B0B34B-A0C7-4BF1-A824-882146F9138B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2183542" y="2438400"/>
            <a:ext cx="2255937" cy="738954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128">
            <a:extLst>
              <a:ext uri="{FF2B5EF4-FFF2-40B4-BE49-F238E27FC236}">
                <a16:creationId xmlns:a16="http://schemas.microsoft.com/office/drawing/2014/main" id="{337BF81F-C953-4840-A194-D1D3D0BB87D3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752520" y="2438400"/>
            <a:ext cx="2140880" cy="704070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6A92246F-F873-4932-BFEF-6C0E9F823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78" y="3177354"/>
            <a:ext cx="2291326" cy="1671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73F21952-B198-497E-A121-35C8EB995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99" y="3142470"/>
            <a:ext cx="2377801" cy="1671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93FF6B67-0133-4A91-889E-BE61E9595933}"/>
              </a:ext>
            </a:extLst>
          </p:cNvPr>
          <p:cNvSpPr/>
          <p:nvPr/>
        </p:nvSpPr>
        <p:spPr>
          <a:xfrm>
            <a:off x="9830628" y="6197116"/>
            <a:ext cx="1498466" cy="5751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4B563BE5-3B16-4A8F-BCBB-E205726D3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18" y="6246908"/>
            <a:ext cx="853652" cy="529748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F6AFF75-3344-437C-9078-9BD5BB1D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41" y="1617530"/>
            <a:ext cx="2827917" cy="192504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1957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300">
              <a:srgbClr val="1CBBB4"/>
            </a:gs>
            <a:gs pos="80370">
              <a:srgbClr val="1CBBB4"/>
            </a:gs>
            <a:gs pos="48000">
              <a:schemeClr val="accent1">
                <a:alpha val="70000"/>
              </a:schemeClr>
            </a:gs>
            <a:gs pos="7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Imagem</a:t>
            </a:r>
            <a:r>
              <a:rPr lang="en-US" dirty="0"/>
              <a:t> Final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93FF6B67-0133-4A91-889E-BE61E9595933}"/>
              </a:ext>
            </a:extLst>
          </p:cNvPr>
          <p:cNvSpPr/>
          <p:nvPr/>
        </p:nvSpPr>
        <p:spPr>
          <a:xfrm>
            <a:off x="9830628" y="6197116"/>
            <a:ext cx="1498466" cy="5751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4B563BE5-3B16-4A8F-BCBB-E205726D3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18" y="6246908"/>
            <a:ext cx="853652" cy="5297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55B67A-A4B8-405B-AEE5-9A10F0EAD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03" y="1401730"/>
            <a:ext cx="6547994" cy="44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2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chemeClr val="accent1"/>
            </a:gs>
            <a:gs pos="19000">
              <a:srgbClr val="FAFEFD"/>
            </a:gs>
            <a:gs pos="8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endParaRPr lang="en-US" dirty="0"/>
          </a:p>
        </p:txBody>
      </p:sp>
      <p:sp>
        <p:nvSpPr>
          <p:cNvPr id="3" name="자유형: 도형 14">
            <a:extLst>
              <a:ext uri="{FF2B5EF4-FFF2-40B4-BE49-F238E27FC236}">
                <a16:creationId xmlns:a16="http://schemas.microsoft.com/office/drawing/2014/main" id="{CAD4C892-1DD8-44F8-A15D-41112D262A38}"/>
              </a:ext>
            </a:extLst>
          </p:cNvPr>
          <p:cNvSpPr>
            <a:spLocks noChangeAspect="1"/>
          </p:cNvSpPr>
          <p:nvPr/>
        </p:nvSpPr>
        <p:spPr>
          <a:xfrm rot="16200000">
            <a:off x="5768086" y="3088983"/>
            <a:ext cx="4125182" cy="1512000"/>
          </a:xfrm>
          <a:custGeom>
            <a:avLst/>
            <a:gdLst>
              <a:gd name="connsiteX0" fmla="*/ 2512640 w 2512640"/>
              <a:gd name="connsiteY0" fmla="*/ 611501 h 920956"/>
              <a:gd name="connsiteX1" fmla="*/ 2512640 w 2512640"/>
              <a:gd name="connsiteY1" fmla="*/ 344260 h 920956"/>
              <a:gd name="connsiteX2" fmla="*/ 2479916 w 2512640"/>
              <a:gd name="connsiteY2" fmla="*/ 311537 h 920956"/>
              <a:gd name="connsiteX3" fmla="*/ 1307590 w 2512640"/>
              <a:gd name="connsiteY3" fmla="*/ 311537 h 920956"/>
              <a:gd name="connsiteX4" fmla="*/ 1307589 w 2512640"/>
              <a:gd name="connsiteY4" fmla="*/ 309907 h 920956"/>
              <a:gd name="connsiteX5" fmla="*/ 1253772 w 2512640"/>
              <a:gd name="connsiteY5" fmla="*/ 256089 h 920956"/>
              <a:gd name="connsiteX6" fmla="*/ 1209081 w 2512640"/>
              <a:gd name="connsiteY6" fmla="*/ 256089 h 920956"/>
              <a:gd name="connsiteX7" fmla="*/ 1188133 w 2512640"/>
              <a:gd name="connsiteY7" fmla="*/ 260318 h 920956"/>
              <a:gd name="connsiteX8" fmla="*/ 1155264 w 2512640"/>
              <a:gd name="connsiteY8" fmla="*/ 309907 h 920956"/>
              <a:gd name="connsiteX9" fmla="*/ 1155264 w 2512640"/>
              <a:gd name="connsiteY9" fmla="*/ 311537 h 920956"/>
              <a:gd name="connsiteX10" fmla="*/ 1111181 w 2512640"/>
              <a:gd name="connsiteY10" fmla="*/ 311537 h 920956"/>
              <a:gd name="connsiteX11" fmla="*/ 1045780 w 2512640"/>
              <a:gd name="connsiteY11" fmla="*/ 256089 h 920956"/>
              <a:gd name="connsiteX12" fmla="*/ 871118 w 2512640"/>
              <a:gd name="connsiteY12" fmla="*/ 256089 h 920956"/>
              <a:gd name="connsiteX13" fmla="*/ 460478 w 2512640"/>
              <a:gd name="connsiteY13" fmla="*/ 0 h 920956"/>
              <a:gd name="connsiteX14" fmla="*/ 367676 w 2512640"/>
              <a:gd name="connsiteY14" fmla="*/ 9355 h 920956"/>
              <a:gd name="connsiteX15" fmla="*/ 0 w 2512640"/>
              <a:gd name="connsiteY15" fmla="*/ 460478 h 920956"/>
              <a:gd name="connsiteX16" fmla="*/ 460478 w 2512640"/>
              <a:gd name="connsiteY16" fmla="*/ 920956 h 920956"/>
              <a:gd name="connsiteX17" fmla="*/ 852227 w 2512640"/>
              <a:gd name="connsiteY17" fmla="*/ 699671 h 920956"/>
              <a:gd name="connsiteX18" fmla="*/ 1045780 w 2512640"/>
              <a:gd name="connsiteY18" fmla="*/ 699671 h 920956"/>
              <a:gd name="connsiteX19" fmla="*/ 1111181 w 2512640"/>
              <a:gd name="connsiteY19" fmla="*/ 644224 h 920956"/>
              <a:gd name="connsiteX20" fmla="*/ 1155264 w 2512640"/>
              <a:gd name="connsiteY20" fmla="*/ 644224 h 920956"/>
              <a:gd name="connsiteX21" fmla="*/ 1155264 w 2512640"/>
              <a:gd name="connsiteY21" fmla="*/ 645853 h 920956"/>
              <a:gd name="connsiteX22" fmla="*/ 1209081 w 2512640"/>
              <a:gd name="connsiteY22" fmla="*/ 699671 h 920956"/>
              <a:gd name="connsiteX23" fmla="*/ 1253771 w 2512640"/>
              <a:gd name="connsiteY23" fmla="*/ 699671 h 920956"/>
              <a:gd name="connsiteX24" fmla="*/ 1307589 w 2512640"/>
              <a:gd name="connsiteY24" fmla="*/ 645853 h 920956"/>
              <a:gd name="connsiteX25" fmla="*/ 1307589 w 2512640"/>
              <a:gd name="connsiteY25" fmla="*/ 644224 h 920956"/>
              <a:gd name="connsiteX26" fmla="*/ 1632914 w 2512640"/>
              <a:gd name="connsiteY26" fmla="*/ 644224 h 920956"/>
              <a:gd name="connsiteX27" fmla="*/ 1632914 w 2512640"/>
              <a:gd name="connsiteY27" fmla="*/ 909402 h 920956"/>
              <a:gd name="connsiteX28" fmla="*/ 1882429 w 2512640"/>
              <a:gd name="connsiteY28" fmla="*/ 909402 h 920956"/>
              <a:gd name="connsiteX29" fmla="*/ 1882429 w 2512640"/>
              <a:gd name="connsiteY29" fmla="*/ 644224 h 920956"/>
              <a:gd name="connsiteX30" fmla="*/ 1948019 w 2512640"/>
              <a:gd name="connsiteY30" fmla="*/ 644224 h 920956"/>
              <a:gd name="connsiteX31" fmla="*/ 1948019 w 2512640"/>
              <a:gd name="connsiteY31" fmla="*/ 909402 h 920956"/>
              <a:gd name="connsiteX32" fmla="*/ 2197534 w 2512640"/>
              <a:gd name="connsiteY32" fmla="*/ 909402 h 920956"/>
              <a:gd name="connsiteX33" fmla="*/ 2197534 w 2512640"/>
              <a:gd name="connsiteY33" fmla="*/ 644224 h 920956"/>
              <a:gd name="connsiteX34" fmla="*/ 2263124 w 2512640"/>
              <a:gd name="connsiteY34" fmla="*/ 644224 h 920956"/>
              <a:gd name="connsiteX35" fmla="*/ 2263124 w 2512640"/>
              <a:gd name="connsiteY35" fmla="*/ 909402 h 920956"/>
              <a:gd name="connsiteX36" fmla="*/ 2512639 w 2512640"/>
              <a:gd name="connsiteY36" fmla="*/ 909402 h 920956"/>
              <a:gd name="connsiteX37" fmla="*/ 2512639 w 2512640"/>
              <a:gd name="connsiteY37" fmla="*/ 611502 h 9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512640" h="920956">
                <a:moveTo>
                  <a:pt x="2512640" y="611501"/>
                </a:moveTo>
                <a:lnTo>
                  <a:pt x="2512640" y="344260"/>
                </a:lnTo>
                <a:cubicBezTo>
                  <a:pt x="2512639" y="326188"/>
                  <a:pt x="2497988" y="311537"/>
                  <a:pt x="2479916" y="311537"/>
                </a:cubicBezTo>
                <a:lnTo>
                  <a:pt x="1307590" y="311537"/>
                </a:lnTo>
                <a:lnTo>
                  <a:pt x="1307589" y="309907"/>
                </a:lnTo>
                <a:cubicBezTo>
                  <a:pt x="1307589" y="280184"/>
                  <a:pt x="1283495" y="256089"/>
                  <a:pt x="1253772" y="256089"/>
                </a:cubicBezTo>
                <a:lnTo>
                  <a:pt x="1209081" y="256089"/>
                </a:lnTo>
                <a:cubicBezTo>
                  <a:pt x="1201651" y="256089"/>
                  <a:pt x="1194572" y="257595"/>
                  <a:pt x="1188133" y="260318"/>
                </a:cubicBezTo>
                <a:cubicBezTo>
                  <a:pt x="1168817" y="268488"/>
                  <a:pt x="1155263" y="287615"/>
                  <a:pt x="1155264" y="309907"/>
                </a:cubicBezTo>
                <a:lnTo>
                  <a:pt x="1155264" y="311537"/>
                </a:lnTo>
                <a:lnTo>
                  <a:pt x="1111181" y="311537"/>
                </a:lnTo>
                <a:cubicBezTo>
                  <a:pt x="1106554" y="279855"/>
                  <a:pt x="1078943" y="256089"/>
                  <a:pt x="1045780" y="256089"/>
                </a:cubicBezTo>
                <a:lnTo>
                  <a:pt x="871118" y="256089"/>
                </a:lnTo>
                <a:cubicBezTo>
                  <a:pt x="797347" y="103936"/>
                  <a:pt x="641050" y="0"/>
                  <a:pt x="460478" y="0"/>
                </a:cubicBezTo>
                <a:cubicBezTo>
                  <a:pt x="428689" y="0"/>
                  <a:pt x="397652" y="3221"/>
                  <a:pt x="367676" y="9355"/>
                </a:cubicBezTo>
                <a:cubicBezTo>
                  <a:pt x="157843" y="52293"/>
                  <a:pt x="0" y="237952"/>
                  <a:pt x="0" y="460478"/>
                </a:cubicBezTo>
                <a:cubicBezTo>
                  <a:pt x="0" y="714793"/>
                  <a:pt x="206163" y="920956"/>
                  <a:pt x="460478" y="920956"/>
                </a:cubicBezTo>
                <a:cubicBezTo>
                  <a:pt x="626859" y="920956"/>
                  <a:pt x="772630" y="832714"/>
                  <a:pt x="852227" y="699671"/>
                </a:cubicBezTo>
                <a:lnTo>
                  <a:pt x="1045780" y="699671"/>
                </a:lnTo>
                <a:cubicBezTo>
                  <a:pt x="1078943" y="699671"/>
                  <a:pt x="1106554" y="675905"/>
                  <a:pt x="1111181" y="644224"/>
                </a:cubicBezTo>
                <a:lnTo>
                  <a:pt x="1155264" y="644224"/>
                </a:lnTo>
                <a:lnTo>
                  <a:pt x="1155264" y="645853"/>
                </a:lnTo>
                <a:cubicBezTo>
                  <a:pt x="1155263" y="675576"/>
                  <a:pt x="1179358" y="699671"/>
                  <a:pt x="1209081" y="699671"/>
                </a:cubicBezTo>
                <a:lnTo>
                  <a:pt x="1253771" y="699671"/>
                </a:lnTo>
                <a:cubicBezTo>
                  <a:pt x="1283495" y="699671"/>
                  <a:pt x="1307590" y="675576"/>
                  <a:pt x="1307589" y="645853"/>
                </a:cubicBezTo>
                <a:lnTo>
                  <a:pt x="1307589" y="644224"/>
                </a:lnTo>
                <a:lnTo>
                  <a:pt x="1632914" y="644224"/>
                </a:lnTo>
                <a:lnTo>
                  <a:pt x="1632914" y="909402"/>
                </a:lnTo>
                <a:lnTo>
                  <a:pt x="1882429" y="909402"/>
                </a:lnTo>
                <a:lnTo>
                  <a:pt x="1882429" y="644224"/>
                </a:lnTo>
                <a:lnTo>
                  <a:pt x="1948019" y="644224"/>
                </a:lnTo>
                <a:lnTo>
                  <a:pt x="1948019" y="909402"/>
                </a:lnTo>
                <a:lnTo>
                  <a:pt x="2197534" y="909402"/>
                </a:lnTo>
                <a:lnTo>
                  <a:pt x="2197534" y="644224"/>
                </a:lnTo>
                <a:lnTo>
                  <a:pt x="2263124" y="644224"/>
                </a:lnTo>
                <a:lnTo>
                  <a:pt x="2263124" y="909402"/>
                </a:lnTo>
                <a:lnTo>
                  <a:pt x="2512639" y="909402"/>
                </a:lnTo>
                <a:lnTo>
                  <a:pt x="2512639" y="611502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자유형: 도형 15">
            <a:extLst>
              <a:ext uri="{FF2B5EF4-FFF2-40B4-BE49-F238E27FC236}">
                <a16:creationId xmlns:a16="http://schemas.microsoft.com/office/drawing/2014/main" id="{DF1B4815-9751-4F0C-AABD-CC053B486563}"/>
              </a:ext>
            </a:extLst>
          </p:cNvPr>
          <p:cNvSpPr>
            <a:spLocks noChangeAspect="1"/>
          </p:cNvSpPr>
          <p:nvPr/>
        </p:nvSpPr>
        <p:spPr>
          <a:xfrm rot="16200000">
            <a:off x="4604303" y="3290309"/>
            <a:ext cx="3830526" cy="1404000"/>
          </a:xfrm>
          <a:custGeom>
            <a:avLst/>
            <a:gdLst>
              <a:gd name="connsiteX0" fmla="*/ 2512640 w 2512640"/>
              <a:gd name="connsiteY0" fmla="*/ 611501 h 920956"/>
              <a:gd name="connsiteX1" fmla="*/ 2512640 w 2512640"/>
              <a:gd name="connsiteY1" fmla="*/ 344260 h 920956"/>
              <a:gd name="connsiteX2" fmla="*/ 2479916 w 2512640"/>
              <a:gd name="connsiteY2" fmla="*/ 311537 h 920956"/>
              <a:gd name="connsiteX3" fmla="*/ 1307590 w 2512640"/>
              <a:gd name="connsiteY3" fmla="*/ 311537 h 920956"/>
              <a:gd name="connsiteX4" fmla="*/ 1307589 w 2512640"/>
              <a:gd name="connsiteY4" fmla="*/ 309907 h 920956"/>
              <a:gd name="connsiteX5" fmla="*/ 1253772 w 2512640"/>
              <a:gd name="connsiteY5" fmla="*/ 256089 h 920956"/>
              <a:gd name="connsiteX6" fmla="*/ 1209081 w 2512640"/>
              <a:gd name="connsiteY6" fmla="*/ 256089 h 920956"/>
              <a:gd name="connsiteX7" fmla="*/ 1188133 w 2512640"/>
              <a:gd name="connsiteY7" fmla="*/ 260318 h 920956"/>
              <a:gd name="connsiteX8" fmla="*/ 1155264 w 2512640"/>
              <a:gd name="connsiteY8" fmla="*/ 309907 h 920956"/>
              <a:gd name="connsiteX9" fmla="*/ 1155264 w 2512640"/>
              <a:gd name="connsiteY9" fmla="*/ 311537 h 920956"/>
              <a:gd name="connsiteX10" fmla="*/ 1111181 w 2512640"/>
              <a:gd name="connsiteY10" fmla="*/ 311537 h 920956"/>
              <a:gd name="connsiteX11" fmla="*/ 1045780 w 2512640"/>
              <a:gd name="connsiteY11" fmla="*/ 256089 h 920956"/>
              <a:gd name="connsiteX12" fmla="*/ 871118 w 2512640"/>
              <a:gd name="connsiteY12" fmla="*/ 256089 h 920956"/>
              <a:gd name="connsiteX13" fmla="*/ 460478 w 2512640"/>
              <a:gd name="connsiteY13" fmla="*/ 0 h 920956"/>
              <a:gd name="connsiteX14" fmla="*/ 367676 w 2512640"/>
              <a:gd name="connsiteY14" fmla="*/ 9355 h 920956"/>
              <a:gd name="connsiteX15" fmla="*/ 0 w 2512640"/>
              <a:gd name="connsiteY15" fmla="*/ 460478 h 920956"/>
              <a:gd name="connsiteX16" fmla="*/ 460478 w 2512640"/>
              <a:gd name="connsiteY16" fmla="*/ 920956 h 920956"/>
              <a:gd name="connsiteX17" fmla="*/ 852227 w 2512640"/>
              <a:gd name="connsiteY17" fmla="*/ 699671 h 920956"/>
              <a:gd name="connsiteX18" fmla="*/ 1045780 w 2512640"/>
              <a:gd name="connsiteY18" fmla="*/ 699671 h 920956"/>
              <a:gd name="connsiteX19" fmla="*/ 1111181 w 2512640"/>
              <a:gd name="connsiteY19" fmla="*/ 644224 h 920956"/>
              <a:gd name="connsiteX20" fmla="*/ 1155264 w 2512640"/>
              <a:gd name="connsiteY20" fmla="*/ 644224 h 920956"/>
              <a:gd name="connsiteX21" fmla="*/ 1155264 w 2512640"/>
              <a:gd name="connsiteY21" fmla="*/ 645853 h 920956"/>
              <a:gd name="connsiteX22" fmla="*/ 1209081 w 2512640"/>
              <a:gd name="connsiteY22" fmla="*/ 699671 h 920956"/>
              <a:gd name="connsiteX23" fmla="*/ 1253771 w 2512640"/>
              <a:gd name="connsiteY23" fmla="*/ 699671 h 920956"/>
              <a:gd name="connsiteX24" fmla="*/ 1307589 w 2512640"/>
              <a:gd name="connsiteY24" fmla="*/ 645853 h 920956"/>
              <a:gd name="connsiteX25" fmla="*/ 1307589 w 2512640"/>
              <a:gd name="connsiteY25" fmla="*/ 644224 h 920956"/>
              <a:gd name="connsiteX26" fmla="*/ 1632914 w 2512640"/>
              <a:gd name="connsiteY26" fmla="*/ 644224 h 920956"/>
              <a:gd name="connsiteX27" fmla="*/ 1632914 w 2512640"/>
              <a:gd name="connsiteY27" fmla="*/ 909402 h 920956"/>
              <a:gd name="connsiteX28" fmla="*/ 1882429 w 2512640"/>
              <a:gd name="connsiteY28" fmla="*/ 909402 h 920956"/>
              <a:gd name="connsiteX29" fmla="*/ 1882429 w 2512640"/>
              <a:gd name="connsiteY29" fmla="*/ 644224 h 920956"/>
              <a:gd name="connsiteX30" fmla="*/ 1948019 w 2512640"/>
              <a:gd name="connsiteY30" fmla="*/ 644224 h 920956"/>
              <a:gd name="connsiteX31" fmla="*/ 1948019 w 2512640"/>
              <a:gd name="connsiteY31" fmla="*/ 909402 h 920956"/>
              <a:gd name="connsiteX32" fmla="*/ 2197534 w 2512640"/>
              <a:gd name="connsiteY32" fmla="*/ 909402 h 920956"/>
              <a:gd name="connsiteX33" fmla="*/ 2197534 w 2512640"/>
              <a:gd name="connsiteY33" fmla="*/ 644224 h 920956"/>
              <a:gd name="connsiteX34" fmla="*/ 2263124 w 2512640"/>
              <a:gd name="connsiteY34" fmla="*/ 644224 h 920956"/>
              <a:gd name="connsiteX35" fmla="*/ 2263124 w 2512640"/>
              <a:gd name="connsiteY35" fmla="*/ 909402 h 920956"/>
              <a:gd name="connsiteX36" fmla="*/ 2512639 w 2512640"/>
              <a:gd name="connsiteY36" fmla="*/ 909402 h 920956"/>
              <a:gd name="connsiteX37" fmla="*/ 2512639 w 2512640"/>
              <a:gd name="connsiteY37" fmla="*/ 611502 h 9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512640" h="920956">
                <a:moveTo>
                  <a:pt x="2512640" y="611501"/>
                </a:moveTo>
                <a:lnTo>
                  <a:pt x="2512640" y="344260"/>
                </a:lnTo>
                <a:cubicBezTo>
                  <a:pt x="2512639" y="326188"/>
                  <a:pt x="2497988" y="311537"/>
                  <a:pt x="2479916" y="311537"/>
                </a:cubicBezTo>
                <a:lnTo>
                  <a:pt x="1307590" y="311537"/>
                </a:lnTo>
                <a:lnTo>
                  <a:pt x="1307589" y="309907"/>
                </a:lnTo>
                <a:cubicBezTo>
                  <a:pt x="1307589" y="280184"/>
                  <a:pt x="1283495" y="256089"/>
                  <a:pt x="1253772" y="256089"/>
                </a:cubicBezTo>
                <a:lnTo>
                  <a:pt x="1209081" y="256089"/>
                </a:lnTo>
                <a:cubicBezTo>
                  <a:pt x="1201651" y="256089"/>
                  <a:pt x="1194572" y="257595"/>
                  <a:pt x="1188133" y="260318"/>
                </a:cubicBezTo>
                <a:cubicBezTo>
                  <a:pt x="1168817" y="268488"/>
                  <a:pt x="1155263" y="287615"/>
                  <a:pt x="1155264" y="309907"/>
                </a:cubicBezTo>
                <a:lnTo>
                  <a:pt x="1155264" y="311537"/>
                </a:lnTo>
                <a:lnTo>
                  <a:pt x="1111181" y="311537"/>
                </a:lnTo>
                <a:cubicBezTo>
                  <a:pt x="1106554" y="279855"/>
                  <a:pt x="1078943" y="256089"/>
                  <a:pt x="1045780" y="256089"/>
                </a:cubicBezTo>
                <a:lnTo>
                  <a:pt x="871118" y="256089"/>
                </a:lnTo>
                <a:cubicBezTo>
                  <a:pt x="797347" y="103936"/>
                  <a:pt x="641050" y="0"/>
                  <a:pt x="460478" y="0"/>
                </a:cubicBezTo>
                <a:cubicBezTo>
                  <a:pt x="428689" y="0"/>
                  <a:pt x="397652" y="3221"/>
                  <a:pt x="367676" y="9355"/>
                </a:cubicBezTo>
                <a:cubicBezTo>
                  <a:pt x="157843" y="52293"/>
                  <a:pt x="0" y="237952"/>
                  <a:pt x="0" y="460478"/>
                </a:cubicBezTo>
                <a:cubicBezTo>
                  <a:pt x="0" y="714793"/>
                  <a:pt x="206163" y="920956"/>
                  <a:pt x="460478" y="920956"/>
                </a:cubicBezTo>
                <a:cubicBezTo>
                  <a:pt x="626859" y="920956"/>
                  <a:pt x="772630" y="832714"/>
                  <a:pt x="852227" y="699671"/>
                </a:cubicBezTo>
                <a:lnTo>
                  <a:pt x="1045780" y="699671"/>
                </a:lnTo>
                <a:cubicBezTo>
                  <a:pt x="1078943" y="699671"/>
                  <a:pt x="1106554" y="675905"/>
                  <a:pt x="1111181" y="644224"/>
                </a:cubicBezTo>
                <a:lnTo>
                  <a:pt x="1155264" y="644224"/>
                </a:lnTo>
                <a:lnTo>
                  <a:pt x="1155264" y="645853"/>
                </a:lnTo>
                <a:cubicBezTo>
                  <a:pt x="1155263" y="675576"/>
                  <a:pt x="1179358" y="699671"/>
                  <a:pt x="1209081" y="699671"/>
                </a:cubicBezTo>
                <a:lnTo>
                  <a:pt x="1253771" y="699671"/>
                </a:lnTo>
                <a:cubicBezTo>
                  <a:pt x="1283495" y="699671"/>
                  <a:pt x="1307590" y="675576"/>
                  <a:pt x="1307589" y="645853"/>
                </a:cubicBezTo>
                <a:lnTo>
                  <a:pt x="1307589" y="644224"/>
                </a:lnTo>
                <a:lnTo>
                  <a:pt x="1632914" y="644224"/>
                </a:lnTo>
                <a:lnTo>
                  <a:pt x="1632914" y="909402"/>
                </a:lnTo>
                <a:lnTo>
                  <a:pt x="1882429" y="909402"/>
                </a:lnTo>
                <a:lnTo>
                  <a:pt x="1882429" y="644224"/>
                </a:lnTo>
                <a:lnTo>
                  <a:pt x="1948019" y="644224"/>
                </a:lnTo>
                <a:lnTo>
                  <a:pt x="1948019" y="909402"/>
                </a:lnTo>
                <a:lnTo>
                  <a:pt x="2197534" y="909402"/>
                </a:lnTo>
                <a:lnTo>
                  <a:pt x="2197534" y="644224"/>
                </a:lnTo>
                <a:lnTo>
                  <a:pt x="2263124" y="644224"/>
                </a:lnTo>
                <a:lnTo>
                  <a:pt x="2263124" y="909402"/>
                </a:lnTo>
                <a:lnTo>
                  <a:pt x="2512639" y="909402"/>
                </a:lnTo>
                <a:lnTo>
                  <a:pt x="2512639" y="611502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자유형: 도형 16">
            <a:extLst>
              <a:ext uri="{FF2B5EF4-FFF2-40B4-BE49-F238E27FC236}">
                <a16:creationId xmlns:a16="http://schemas.microsoft.com/office/drawing/2014/main" id="{060503E5-9040-4D37-90B9-F933DAB517F1}"/>
              </a:ext>
            </a:extLst>
          </p:cNvPr>
          <p:cNvSpPr>
            <a:spLocks noChangeAspect="1"/>
          </p:cNvSpPr>
          <p:nvPr/>
        </p:nvSpPr>
        <p:spPr>
          <a:xfrm rot="16200000">
            <a:off x="3548519" y="3491636"/>
            <a:ext cx="3535869" cy="1296000"/>
          </a:xfrm>
          <a:custGeom>
            <a:avLst/>
            <a:gdLst>
              <a:gd name="connsiteX0" fmla="*/ 2512640 w 2512640"/>
              <a:gd name="connsiteY0" fmla="*/ 611501 h 920956"/>
              <a:gd name="connsiteX1" fmla="*/ 2512640 w 2512640"/>
              <a:gd name="connsiteY1" fmla="*/ 344260 h 920956"/>
              <a:gd name="connsiteX2" fmla="*/ 2479916 w 2512640"/>
              <a:gd name="connsiteY2" fmla="*/ 311537 h 920956"/>
              <a:gd name="connsiteX3" fmla="*/ 1307590 w 2512640"/>
              <a:gd name="connsiteY3" fmla="*/ 311537 h 920956"/>
              <a:gd name="connsiteX4" fmla="*/ 1307589 w 2512640"/>
              <a:gd name="connsiteY4" fmla="*/ 309907 h 920956"/>
              <a:gd name="connsiteX5" fmla="*/ 1253772 w 2512640"/>
              <a:gd name="connsiteY5" fmla="*/ 256089 h 920956"/>
              <a:gd name="connsiteX6" fmla="*/ 1209081 w 2512640"/>
              <a:gd name="connsiteY6" fmla="*/ 256089 h 920956"/>
              <a:gd name="connsiteX7" fmla="*/ 1188133 w 2512640"/>
              <a:gd name="connsiteY7" fmla="*/ 260318 h 920956"/>
              <a:gd name="connsiteX8" fmla="*/ 1155264 w 2512640"/>
              <a:gd name="connsiteY8" fmla="*/ 309907 h 920956"/>
              <a:gd name="connsiteX9" fmla="*/ 1155264 w 2512640"/>
              <a:gd name="connsiteY9" fmla="*/ 311537 h 920956"/>
              <a:gd name="connsiteX10" fmla="*/ 1111181 w 2512640"/>
              <a:gd name="connsiteY10" fmla="*/ 311537 h 920956"/>
              <a:gd name="connsiteX11" fmla="*/ 1045780 w 2512640"/>
              <a:gd name="connsiteY11" fmla="*/ 256089 h 920956"/>
              <a:gd name="connsiteX12" fmla="*/ 871118 w 2512640"/>
              <a:gd name="connsiteY12" fmla="*/ 256089 h 920956"/>
              <a:gd name="connsiteX13" fmla="*/ 460478 w 2512640"/>
              <a:gd name="connsiteY13" fmla="*/ 0 h 920956"/>
              <a:gd name="connsiteX14" fmla="*/ 367676 w 2512640"/>
              <a:gd name="connsiteY14" fmla="*/ 9355 h 920956"/>
              <a:gd name="connsiteX15" fmla="*/ 0 w 2512640"/>
              <a:gd name="connsiteY15" fmla="*/ 460478 h 920956"/>
              <a:gd name="connsiteX16" fmla="*/ 460478 w 2512640"/>
              <a:gd name="connsiteY16" fmla="*/ 920956 h 920956"/>
              <a:gd name="connsiteX17" fmla="*/ 852227 w 2512640"/>
              <a:gd name="connsiteY17" fmla="*/ 699671 h 920956"/>
              <a:gd name="connsiteX18" fmla="*/ 1045780 w 2512640"/>
              <a:gd name="connsiteY18" fmla="*/ 699671 h 920956"/>
              <a:gd name="connsiteX19" fmla="*/ 1111181 w 2512640"/>
              <a:gd name="connsiteY19" fmla="*/ 644224 h 920956"/>
              <a:gd name="connsiteX20" fmla="*/ 1155264 w 2512640"/>
              <a:gd name="connsiteY20" fmla="*/ 644224 h 920956"/>
              <a:gd name="connsiteX21" fmla="*/ 1155264 w 2512640"/>
              <a:gd name="connsiteY21" fmla="*/ 645853 h 920956"/>
              <a:gd name="connsiteX22" fmla="*/ 1209081 w 2512640"/>
              <a:gd name="connsiteY22" fmla="*/ 699671 h 920956"/>
              <a:gd name="connsiteX23" fmla="*/ 1253771 w 2512640"/>
              <a:gd name="connsiteY23" fmla="*/ 699671 h 920956"/>
              <a:gd name="connsiteX24" fmla="*/ 1307589 w 2512640"/>
              <a:gd name="connsiteY24" fmla="*/ 645853 h 920956"/>
              <a:gd name="connsiteX25" fmla="*/ 1307589 w 2512640"/>
              <a:gd name="connsiteY25" fmla="*/ 644224 h 920956"/>
              <a:gd name="connsiteX26" fmla="*/ 1632914 w 2512640"/>
              <a:gd name="connsiteY26" fmla="*/ 644224 h 920956"/>
              <a:gd name="connsiteX27" fmla="*/ 1632914 w 2512640"/>
              <a:gd name="connsiteY27" fmla="*/ 909402 h 920956"/>
              <a:gd name="connsiteX28" fmla="*/ 1882429 w 2512640"/>
              <a:gd name="connsiteY28" fmla="*/ 909402 h 920956"/>
              <a:gd name="connsiteX29" fmla="*/ 1882429 w 2512640"/>
              <a:gd name="connsiteY29" fmla="*/ 644224 h 920956"/>
              <a:gd name="connsiteX30" fmla="*/ 1948019 w 2512640"/>
              <a:gd name="connsiteY30" fmla="*/ 644224 h 920956"/>
              <a:gd name="connsiteX31" fmla="*/ 1948019 w 2512640"/>
              <a:gd name="connsiteY31" fmla="*/ 909402 h 920956"/>
              <a:gd name="connsiteX32" fmla="*/ 2197534 w 2512640"/>
              <a:gd name="connsiteY32" fmla="*/ 909402 h 920956"/>
              <a:gd name="connsiteX33" fmla="*/ 2197534 w 2512640"/>
              <a:gd name="connsiteY33" fmla="*/ 644224 h 920956"/>
              <a:gd name="connsiteX34" fmla="*/ 2263124 w 2512640"/>
              <a:gd name="connsiteY34" fmla="*/ 644224 h 920956"/>
              <a:gd name="connsiteX35" fmla="*/ 2263124 w 2512640"/>
              <a:gd name="connsiteY35" fmla="*/ 909402 h 920956"/>
              <a:gd name="connsiteX36" fmla="*/ 2512639 w 2512640"/>
              <a:gd name="connsiteY36" fmla="*/ 909402 h 920956"/>
              <a:gd name="connsiteX37" fmla="*/ 2512639 w 2512640"/>
              <a:gd name="connsiteY37" fmla="*/ 611502 h 9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512640" h="920956">
                <a:moveTo>
                  <a:pt x="2512640" y="611501"/>
                </a:moveTo>
                <a:lnTo>
                  <a:pt x="2512640" y="344260"/>
                </a:lnTo>
                <a:cubicBezTo>
                  <a:pt x="2512639" y="326188"/>
                  <a:pt x="2497988" y="311537"/>
                  <a:pt x="2479916" y="311537"/>
                </a:cubicBezTo>
                <a:lnTo>
                  <a:pt x="1307590" y="311537"/>
                </a:lnTo>
                <a:lnTo>
                  <a:pt x="1307589" y="309907"/>
                </a:lnTo>
                <a:cubicBezTo>
                  <a:pt x="1307589" y="280184"/>
                  <a:pt x="1283495" y="256089"/>
                  <a:pt x="1253772" y="256089"/>
                </a:cubicBezTo>
                <a:lnTo>
                  <a:pt x="1209081" y="256089"/>
                </a:lnTo>
                <a:cubicBezTo>
                  <a:pt x="1201651" y="256089"/>
                  <a:pt x="1194572" y="257595"/>
                  <a:pt x="1188133" y="260318"/>
                </a:cubicBezTo>
                <a:cubicBezTo>
                  <a:pt x="1168817" y="268488"/>
                  <a:pt x="1155263" y="287615"/>
                  <a:pt x="1155264" y="309907"/>
                </a:cubicBezTo>
                <a:lnTo>
                  <a:pt x="1155264" y="311537"/>
                </a:lnTo>
                <a:lnTo>
                  <a:pt x="1111181" y="311537"/>
                </a:lnTo>
                <a:cubicBezTo>
                  <a:pt x="1106554" y="279855"/>
                  <a:pt x="1078943" y="256089"/>
                  <a:pt x="1045780" y="256089"/>
                </a:cubicBezTo>
                <a:lnTo>
                  <a:pt x="871118" y="256089"/>
                </a:lnTo>
                <a:cubicBezTo>
                  <a:pt x="797347" y="103936"/>
                  <a:pt x="641050" y="0"/>
                  <a:pt x="460478" y="0"/>
                </a:cubicBezTo>
                <a:cubicBezTo>
                  <a:pt x="428689" y="0"/>
                  <a:pt x="397652" y="3221"/>
                  <a:pt x="367676" y="9355"/>
                </a:cubicBezTo>
                <a:cubicBezTo>
                  <a:pt x="157843" y="52293"/>
                  <a:pt x="0" y="237952"/>
                  <a:pt x="0" y="460478"/>
                </a:cubicBezTo>
                <a:cubicBezTo>
                  <a:pt x="0" y="714793"/>
                  <a:pt x="206163" y="920956"/>
                  <a:pt x="460478" y="920956"/>
                </a:cubicBezTo>
                <a:cubicBezTo>
                  <a:pt x="626859" y="920956"/>
                  <a:pt x="772630" y="832714"/>
                  <a:pt x="852227" y="699671"/>
                </a:cubicBezTo>
                <a:lnTo>
                  <a:pt x="1045780" y="699671"/>
                </a:lnTo>
                <a:cubicBezTo>
                  <a:pt x="1078943" y="699671"/>
                  <a:pt x="1106554" y="675905"/>
                  <a:pt x="1111181" y="644224"/>
                </a:cubicBezTo>
                <a:lnTo>
                  <a:pt x="1155264" y="644224"/>
                </a:lnTo>
                <a:lnTo>
                  <a:pt x="1155264" y="645853"/>
                </a:lnTo>
                <a:cubicBezTo>
                  <a:pt x="1155263" y="675576"/>
                  <a:pt x="1179358" y="699671"/>
                  <a:pt x="1209081" y="699671"/>
                </a:cubicBezTo>
                <a:lnTo>
                  <a:pt x="1253771" y="699671"/>
                </a:lnTo>
                <a:cubicBezTo>
                  <a:pt x="1283495" y="699671"/>
                  <a:pt x="1307590" y="675576"/>
                  <a:pt x="1307589" y="645853"/>
                </a:cubicBezTo>
                <a:lnTo>
                  <a:pt x="1307589" y="644224"/>
                </a:lnTo>
                <a:lnTo>
                  <a:pt x="1632914" y="644224"/>
                </a:lnTo>
                <a:lnTo>
                  <a:pt x="1632914" y="909402"/>
                </a:lnTo>
                <a:lnTo>
                  <a:pt x="1882429" y="909402"/>
                </a:lnTo>
                <a:lnTo>
                  <a:pt x="1882429" y="644224"/>
                </a:lnTo>
                <a:lnTo>
                  <a:pt x="1948019" y="644224"/>
                </a:lnTo>
                <a:lnTo>
                  <a:pt x="1948019" y="909402"/>
                </a:lnTo>
                <a:lnTo>
                  <a:pt x="2197534" y="909402"/>
                </a:lnTo>
                <a:lnTo>
                  <a:pt x="2197534" y="644224"/>
                </a:lnTo>
                <a:lnTo>
                  <a:pt x="2263124" y="644224"/>
                </a:lnTo>
                <a:lnTo>
                  <a:pt x="2263124" y="909402"/>
                </a:lnTo>
                <a:lnTo>
                  <a:pt x="2512639" y="909402"/>
                </a:lnTo>
                <a:lnTo>
                  <a:pt x="2512639" y="611502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자유형: 도형 17">
            <a:extLst>
              <a:ext uri="{FF2B5EF4-FFF2-40B4-BE49-F238E27FC236}">
                <a16:creationId xmlns:a16="http://schemas.microsoft.com/office/drawing/2014/main" id="{A3D4A95B-F010-4850-BE07-EB421D90B653}"/>
              </a:ext>
            </a:extLst>
          </p:cNvPr>
          <p:cNvSpPr>
            <a:spLocks noChangeAspect="1"/>
          </p:cNvSpPr>
          <p:nvPr/>
        </p:nvSpPr>
        <p:spPr>
          <a:xfrm rot="16200000">
            <a:off x="2600736" y="3692965"/>
            <a:ext cx="3241212" cy="1188000"/>
          </a:xfrm>
          <a:custGeom>
            <a:avLst/>
            <a:gdLst>
              <a:gd name="connsiteX0" fmla="*/ 2512640 w 2512640"/>
              <a:gd name="connsiteY0" fmla="*/ 611501 h 920956"/>
              <a:gd name="connsiteX1" fmla="*/ 2512640 w 2512640"/>
              <a:gd name="connsiteY1" fmla="*/ 344260 h 920956"/>
              <a:gd name="connsiteX2" fmla="*/ 2479916 w 2512640"/>
              <a:gd name="connsiteY2" fmla="*/ 311537 h 920956"/>
              <a:gd name="connsiteX3" fmla="*/ 1307590 w 2512640"/>
              <a:gd name="connsiteY3" fmla="*/ 311537 h 920956"/>
              <a:gd name="connsiteX4" fmla="*/ 1307589 w 2512640"/>
              <a:gd name="connsiteY4" fmla="*/ 309907 h 920956"/>
              <a:gd name="connsiteX5" fmla="*/ 1253772 w 2512640"/>
              <a:gd name="connsiteY5" fmla="*/ 256089 h 920956"/>
              <a:gd name="connsiteX6" fmla="*/ 1209081 w 2512640"/>
              <a:gd name="connsiteY6" fmla="*/ 256089 h 920956"/>
              <a:gd name="connsiteX7" fmla="*/ 1188133 w 2512640"/>
              <a:gd name="connsiteY7" fmla="*/ 260318 h 920956"/>
              <a:gd name="connsiteX8" fmla="*/ 1155264 w 2512640"/>
              <a:gd name="connsiteY8" fmla="*/ 309907 h 920956"/>
              <a:gd name="connsiteX9" fmla="*/ 1155264 w 2512640"/>
              <a:gd name="connsiteY9" fmla="*/ 311537 h 920956"/>
              <a:gd name="connsiteX10" fmla="*/ 1111181 w 2512640"/>
              <a:gd name="connsiteY10" fmla="*/ 311537 h 920956"/>
              <a:gd name="connsiteX11" fmla="*/ 1045780 w 2512640"/>
              <a:gd name="connsiteY11" fmla="*/ 256089 h 920956"/>
              <a:gd name="connsiteX12" fmla="*/ 871118 w 2512640"/>
              <a:gd name="connsiteY12" fmla="*/ 256089 h 920956"/>
              <a:gd name="connsiteX13" fmla="*/ 460478 w 2512640"/>
              <a:gd name="connsiteY13" fmla="*/ 0 h 920956"/>
              <a:gd name="connsiteX14" fmla="*/ 367676 w 2512640"/>
              <a:gd name="connsiteY14" fmla="*/ 9355 h 920956"/>
              <a:gd name="connsiteX15" fmla="*/ 0 w 2512640"/>
              <a:gd name="connsiteY15" fmla="*/ 460478 h 920956"/>
              <a:gd name="connsiteX16" fmla="*/ 460478 w 2512640"/>
              <a:gd name="connsiteY16" fmla="*/ 920956 h 920956"/>
              <a:gd name="connsiteX17" fmla="*/ 852227 w 2512640"/>
              <a:gd name="connsiteY17" fmla="*/ 699671 h 920956"/>
              <a:gd name="connsiteX18" fmla="*/ 1045780 w 2512640"/>
              <a:gd name="connsiteY18" fmla="*/ 699671 h 920956"/>
              <a:gd name="connsiteX19" fmla="*/ 1111181 w 2512640"/>
              <a:gd name="connsiteY19" fmla="*/ 644224 h 920956"/>
              <a:gd name="connsiteX20" fmla="*/ 1155264 w 2512640"/>
              <a:gd name="connsiteY20" fmla="*/ 644224 h 920956"/>
              <a:gd name="connsiteX21" fmla="*/ 1155264 w 2512640"/>
              <a:gd name="connsiteY21" fmla="*/ 645853 h 920956"/>
              <a:gd name="connsiteX22" fmla="*/ 1209081 w 2512640"/>
              <a:gd name="connsiteY22" fmla="*/ 699671 h 920956"/>
              <a:gd name="connsiteX23" fmla="*/ 1253771 w 2512640"/>
              <a:gd name="connsiteY23" fmla="*/ 699671 h 920956"/>
              <a:gd name="connsiteX24" fmla="*/ 1307589 w 2512640"/>
              <a:gd name="connsiteY24" fmla="*/ 645853 h 920956"/>
              <a:gd name="connsiteX25" fmla="*/ 1307589 w 2512640"/>
              <a:gd name="connsiteY25" fmla="*/ 644224 h 920956"/>
              <a:gd name="connsiteX26" fmla="*/ 1632914 w 2512640"/>
              <a:gd name="connsiteY26" fmla="*/ 644224 h 920956"/>
              <a:gd name="connsiteX27" fmla="*/ 1632914 w 2512640"/>
              <a:gd name="connsiteY27" fmla="*/ 909402 h 920956"/>
              <a:gd name="connsiteX28" fmla="*/ 1882429 w 2512640"/>
              <a:gd name="connsiteY28" fmla="*/ 909402 h 920956"/>
              <a:gd name="connsiteX29" fmla="*/ 1882429 w 2512640"/>
              <a:gd name="connsiteY29" fmla="*/ 644224 h 920956"/>
              <a:gd name="connsiteX30" fmla="*/ 1948019 w 2512640"/>
              <a:gd name="connsiteY30" fmla="*/ 644224 h 920956"/>
              <a:gd name="connsiteX31" fmla="*/ 1948019 w 2512640"/>
              <a:gd name="connsiteY31" fmla="*/ 909402 h 920956"/>
              <a:gd name="connsiteX32" fmla="*/ 2197534 w 2512640"/>
              <a:gd name="connsiteY32" fmla="*/ 909402 h 920956"/>
              <a:gd name="connsiteX33" fmla="*/ 2197534 w 2512640"/>
              <a:gd name="connsiteY33" fmla="*/ 644224 h 920956"/>
              <a:gd name="connsiteX34" fmla="*/ 2263124 w 2512640"/>
              <a:gd name="connsiteY34" fmla="*/ 644224 h 920956"/>
              <a:gd name="connsiteX35" fmla="*/ 2263124 w 2512640"/>
              <a:gd name="connsiteY35" fmla="*/ 909402 h 920956"/>
              <a:gd name="connsiteX36" fmla="*/ 2512639 w 2512640"/>
              <a:gd name="connsiteY36" fmla="*/ 909402 h 920956"/>
              <a:gd name="connsiteX37" fmla="*/ 2512639 w 2512640"/>
              <a:gd name="connsiteY37" fmla="*/ 611502 h 9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512640" h="920956">
                <a:moveTo>
                  <a:pt x="2512640" y="611501"/>
                </a:moveTo>
                <a:lnTo>
                  <a:pt x="2512640" y="344260"/>
                </a:lnTo>
                <a:cubicBezTo>
                  <a:pt x="2512639" y="326188"/>
                  <a:pt x="2497988" y="311537"/>
                  <a:pt x="2479916" y="311537"/>
                </a:cubicBezTo>
                <a:lnTo>
                  <a:pt x="1307590" y="311537"/>
                </a:lnTo>
                <a:lnTo>
                  <a:pt x="1307589" y="309907"/>
                </a:lnTo>
                <a:cubicBezTo>
                  <a:pt x="1307589" y="280184"/>
                  <a:pt x="1283495" y="256089"/>
                  <a:pt x="1253772" y="256089"/>
                </a:cubicBezTo>
                <a:lnTo>
                  <a:pt x="1209081" y="256089"/>
                </a:lnTo>
                <a:cubicBezTo>
                  <a:pt x="1201651" y="256089"/>
                  <a:pt x="1194572" y="257595"/>
                  <a:pt x="1188133" y="260318"/>
                </a:cubicBezTo>
                <a:cubicBezTo>
                  <a:pt x="1168817" y="268488"/>
                  <a:pt x="1155263" y="287615"/>
                  <a:pt x="1155264" y="309907"/>
                </a:cubicBezTo>
                <a:lnTo>
                  <a:pt x="1155264" y="311537"/>
                </a:lnTo>
                <a:lnTo>
                  <a:pt x="1111181" y="311537"/>
                </a:lnTo>
                <a:cubicBezTo>
                  <a:pt x="1106554" y="279855"/>
                  <a:pt x="1078943" y="256089"/>
                  <a:pt x="1045780" y="256089"/>
                </a:cubicBezTo>
                <a:lnTo>
                  <a:pt x="871118" y="256089"/>
                </a:lnTo>
                <a:cubicBezTo>
                  <a:pt x="797347" y="103936"/>
                  <a:pt x="641050" y="0"/>
                  <a:pt x="460478" y="0"/>
                </a:cubicBezTo>
                <a:cubicBezTo>
                  <a:pt x="428689" y="0"/>
                  <a:pt x="397652" y="3221"/>
                  <a:pt x="367676" y="9355"/>
                </a:cubicBezTo>
                <a:cubicBezTo>
                  <a:pt x="157843" y="52293"/>
                  <a:pt x="0" y="237952"/>
                  <a:pt x="0" y="460478"/>
                </a:cubicBezTo>
                <a:cubicBezTo>
                  <a:pt x="0" y="714793"/>
                  <a:pt x="206163" y="920956"/>
                  <a:pt x="460478" y="920956"/>
                </a:cubicBezTo>
                <a:cubicBezTo>
                  <a:pt x="626859" y="920956"/>
                  <a:pt x="772630" y="832714"/>
                  <a:pt x="852227" y="699671"/>
                </a:cubicBezTo>
                <a:lnTo>
                  <a:pt x="1045780" y="699671"/>
                </a:lnTo>
                <a:cubicBezTo>
                  <a:pt x="1078943" y="699671"/>
                  <a:pt x="1106554" y="675905"/>
                  <a:pt x="1111181" y="644224"/>
                </a:cubicBezTo>
                <a:lnTo>
                  <a:pt x="1155264" y="644224"/>
                </a:lnTo>
                <a:lnTo>
                  <a:pt x="1155264" y="645853"/>
                </a:lnTo>
                <a:cubicBezTo>
                  <a:pt x="1155263" y="675576"/>
                  <a:pt x="1179358" y="699671"/>
                  <a:pt x="1209081" y="699671"/>
                </a:cubicBezTo>
                <a:lnTo>
                  <a:pt x="1253771" y="699671"/>
                </a:lnTo>
                <a:cubicBezTo>
                  <a:pt x="1283495" y="699671"/>
                  <a:pt x="1307590" y="675576"/>
                  <a:pt x="1307589" y="645853"/>
                </a:cubicBezTo>
                <a:lnTo>
                  <a:pt x="1307589" y="644224"/>
                </a:lnTo>
                <a:lnTo>
                  <a:pt x="1632914" y="644224"/>
                </a:lnTo>
                <a:lnTo>
                  <a:pt x="1632914" y="909402"/>
                </a:lnTo>
                <a:lnTo>
                  <a:pt x="1882429" y="909402"/>
                </a:lnTo>
                <a:lnTo>
                  <a:pt x="1882429" y="644224"/>
                </a:lnTo>
                <a:lnTo>
                  <a:pt x="1948019" y="644224"/>
                </a:lnTo>
                <a:lnTo>
                  <a:pt x="1948019" y="909402"/>
                </a:lnTo>
                <a:lnTo>
                  <a:pt x="2197534" y="909402"/>
                </a:lnTo>
                <a:lnTo>
                  <a:pt x="2197534" y="644224"/>
                </a:lnTo>
                <a:lnTo>
                  <a:pt x="2263124" y="644224"/>
                </a:lnTo>
                <a:lnTo>
                  <a:pt x="2263124" y="909402"/>
                </a:lnTo>
                <a:lnTo>
                  <a:pt x="2512639" y="909402"/>
                </a:lnTo>
                <a:lnTo>
                  <a:pt x="2512639" y="611502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C9FC36C-BBAE-4A7E-A766-01DFE00CBD98}"/>
              </a:ext>
            </a:extLst>
          </p:cNvPr>
          <p:cNvSpPr/>
          <p:nvPr/>
        </p:nvSpPr>
        <p:spPr>
          <a:xfrm>
            <a:off x="9830628" y="6197116"/>
            <a:ext cx="1498466" cy="5751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425C0A22-21B8-4CA5-BC60-D90F8E66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18" y="6246908"/>
            <a:ext cx="853652" cy="529748"/>
          </a:xfrm>
          <a:prstGeom prst="rect">
            <a:avLst/>
          </a:prstGeom>
        </p:spPr>
      </p:pic>
      <p:pic>
        <p:nvPicPr>
          <p:cNvPr id="12" name="Gráfico 11" descr="Ponto de interrogação">
            <a:extLst>
              <a:ext uri="{FF2B5EF4-FFF2-40B4-BE49-F238E27FC236}">
                <a16:creationId xmlns:a16="http://schemas.microsoft.com/office/drawing/2014/main" id="{CF3A29EF-EB3B-467E-84D8-12EC29F45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07" y="4880113"/>
            <a:ext cx="914400" cy="914400"/>
          </a:xfrm>
          <a:prstGeom prst="rect">
            <a:avLst/>
          </a:prstGeom>
        </p:spPr>
      </p:pic>
      <p:pic>
        <p:nvPicPr>
          <p:cNvPr id="13" name="Gráfico 12" descr="Ponto de interrogação">
            <a:extLst>
              <a:ext uri="{FF2B5EF4-FFF2-40B4-BE49-F238E27FC236}">
                <a16:creationId xmlns:a16="http://schemas.microsoft.com/office/drawing/2014/main" id="{11BBE554-2253-4E29-BEDC-4B6481770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479" y="4689313"/>
            <a:ext cx="1002957" cy="1002957"/>
          </a:xfrm>
          <a:prstGeom prst="rect">
            <a:avLst/>
          </a:prstGeom>
        </p:spPr>
      </p:pic>
      <p:pic>
        <p:nvPicPr>
          <p:cNvPr id="14" name="Gráfico 13" descr="Ponto de interrogação">
            <a:extLst>
              <a:ext uri="{FF2B5EF4-FFF2-40B4-BE49-F238E27FC236}">
                <a16:creationId xmlns:a16="http://schemas.microsoft.com/office/drawing/2014/main" id="{D27D1523-5BDE-4485-A95E-069772DF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8292" y="4556995"/>
            <a:ext cx="1135275" cy="1135275"/>
          </a:xfrm>
          <a:prstGeom prst="rect">
            <a:avLst/>
          </a:prstGeom>
        </p:spPr>
      </p:pic>
      <p:pic>
        <p:nvPicPr>
          <p:cNvPr id="16" name="Gráfico 15" descr="Ponto de interrogação">
            <a:extLst>
              <a:ext uri="{FF2B5EF4-FFF2-40B4-BE49-F238E27FC236}">
                <a16:creationId xmlns:a16="http://schemas.microsoft.com/office/drawing/2014/main" id="{70ED6982-FE88-4AE0-B7D2-1CAED0E09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5404" y="4382219"/>
            <a:ext cx="1252981" cy="12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285</Words>
  <Application>Microsoft Office PowerPoint</Application>
  <PresentationFormat>Ecrã Panorâmico</PresentationFormat>
  <Paragraphs>58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10</vt:i4>
      </vt:variant>
    </vt:vector>
  </HeadingPairs>
  <TitlesOfParts>
    <vt:vector size="16" baseType="lpstr">
      <vt:lpstr>Arial</vt:lpstr>
      <vt:lpstr>Calibri</vt:lpstr>
      <vt:lpstr>inherit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aluno.3psit1</cp:lastModifiedBy>
  <cp:revision>120</cp:revision>
  <dcterms:created xsi:type="dcterms:W3CDTF">2019-01-14T06:35:35Z</dcterms:created>
  <dcterms:modified xsi:type="dcterms:W3CDTF">2020-11-16T14:40:06Z</dcterms:modified>
</cp:coreProperties>
</file>